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AD8"/>
    <a:srgbClr val="FDF3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0817-A112-4847-8014-A94B7D2A4EA3}" type="datetime1">
              <a:rPr lang="en-US" smtClean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150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48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14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755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46AA-F36E-4540-911D-FFFC0A0EF24A}" type="datetime1">
              <a:rPr lang="en-US" smtClean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568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67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8/7/2019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03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8/7/2019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23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8/7/2019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45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E8D12A6-918A-48BD-8CB9-CA713993B0EA}" type="datetime1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88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CE86-875F-4587-BCF6-FA054AFC0D53}" type="datetime1">
              <a:rPr lang="en-US" smtClean="0"/>
              <a:pPr/>
              <a:t>8/7/2019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55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6FA2B21-3FCD-4721-B95C-427943F61125}" type="datetime1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3005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946BD62-C3C3-46E5-92C6-4B92FE392D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425" b="2368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BB9926C-07F5-4184-A6D9-5BE61EC121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3692" y="2355458"/>
            <a:ext cx="6302325" cy="1630907"/>
          </a:xfrm>
        </p:spPr>
        <p:txBody>
          <a:bodyPr>
            <a:noAutofit/>
          </a:bodyPr>
          <a:lstStyle/>
          <a:p>
            <a:r>
              <a:rPr lang="en-NZ" sz="6000" b="1">
                <a:solidFill>
                  <a:schemeClr val="tx1"/>
                </a:solidFill>
              </a:rPr>
              <a:t>O Idioma da Bênção </a:t>
            </a:r>
            <a:endParaRPr lang="en-NZ" sz="6000" b="1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0ECF5D-0B2D-4C57-9F7A-2886E24729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23693" y="3995988"/>
            <a:ext cx="6189784" cy="559656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NZ" sz="3200">
                <a:solidFill>
                  <a:schemeClr val="tx1"/>
                </a:solidFill>
              </a:rPr>
              <a:t>Como declarar uma bênção </a:t>
            </a:r>
            <a:endParaRPr lang="en-NZ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1603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A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A1083-A526-48B4-8F72-1B2673D6A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O Idioma da Bênção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D6FEF-377F-4478-B796-F5CCFD462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NZ" sz="3200" b="1" dirty="0"/>
          </a:p>
          <a:p>
            <a:pPr marL="0" indent="0">
              <a:buNone/>
            </a:pPr>
            <a:r>
              <a:rPr lang="en-NZ" sz="3200" b="1" dirty="0" err="1"/>
              <a:t>Comece</a:t>
            </a:r>
            <a:r>
              <a:rPr lang="en-NZ" sz="3200" b="1" dirty="0"/>
              <a:t> com:</a:t>
            </a:r>
            <a:endParaRPr lang="en-NZ" dirty="0"/>
          </a:p>
          <a:p>
            <a:r>
              <a:rPr lang="en-NZ" sz="2400" dirty="0"/>
              <a:t>“Eu </a:t>
            </a:r>
            <a:r>
              <a:rPr lang="en-NZ" sz="2400" dirty="0" err="1"/>
              <a:t>te</a:t>
            </a:r>
            <a:r>
              <a:rPr lang="en-NZ" sz="2400" dirty="0"/>
              <a:t> </a:t>
            </a:r>
            <a:r>
              <a:rPr lang="en-NZ" sz="2400" dirty="0" err="1"/>
              <a:t>abençoo</a:t>
            </a:r>
            <a:r>
              <a:rPr lang="en-NZ" sz="2400" dirty="0"/>
              <a:t>, </a:t>
            </a:r>
            <a:r>
              <a:rPr lang="en-NZ" sz="2400" dirty="0" err="1"/>
              <a:t>em</a:t>
            </a:r>
            <a:r>
              <a:rPr lang="en-NZ" sz="2400" dirty="0"/>
              <a:t> </a:t>
            </a:r>
            <a:r>
              <a:rPr lang="en-NZ" sz="2400" dirty="0" err="1"/>
              <a:t>nome</a:t>
            </a:r>
            <a:r>
              <a:rPr lang="en-NZ" sz="2400" dirty="0"/>
              <a:t> do Pai, e do Filho e do </a:t>
            </a:r>
            <a:r>
              <a:rPr lang="en-NZ" sz="2400" dirty="0" err="1"/>
              <a:t>Espírito</a:t>
            </a:r>
            <a:r>
              <a:rPr lang="en-NZ" sz="2400" dirty="0"/>
              <a:t> Santo”</a:t>
            </a:r>
          </a:p>
          <a:p>
            <a:endParaRPr lang="en-NZ" sz="2400" dirty="0"/>
          </a:p>
          <a:p>
            <a:pPr marL="0" indent="0">
              <a:buNone/>
            </a:pPr>
            <a:r>
              <a:rPr lang="en-NZ" sz="3200" b="1" dirty="0" err="1"/>
              <a:t>Então</a:t>
            </a:r>
            <a:r>
              <a:rPr lang="en-NZ" sz="3200" b="1" dirty="0"/>
              <a:t>:</a:t>
            </a:r>
            <a:endParaRPr lang="en-NZ" sz="3200" dirty="0"/>
          </a:p>
          <a:p>
            <a:r>
              <a:rPr lang="en-NZ" sz="2400" dirty="0"/>
              <a:t>Que, para, com, </a:t>
            </a:r>
            <a:r>
              <a:rPr lang="en-NZ" sz="2400" dirty="0" err="1"/>
              <a:t>eu</a:t>
            </a:r>
            <a:r>
              <a:rPr lang="en-NZ" sz="2400" dirty="0"/>
              <a:t> libero...</a:t>
            </a:r>
          </a:p>
        </p:txBody>
      </p:sp>
    </p:spTree>
    <p:extLst>
      <p:ext uri="{BB962C8B-B14F-4D97-AF65-F5344CB8AC3E}">
        <p14:creationId xmlns:p14="http://schemas.microsoft.com/office/powerpoint/2010/main" val="2284552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A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6D12B-1F5B-4272-82B5-2972646A7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QUE…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B2904-42CE-4551-8348-1FAA8EA78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NZ" sz="3200" b="1" dirty="0"/>
              <a:t>“EU TE ABENÇOO, </a:t>
            </a:r>
            <a:r>
              <a:rPr lang="en-NZ" sz="3200" b="1" dirty="0" err="1"/>
              <a:t>em</a:t>
            </a:r>
            <a:r>
              <a:rPr lang="en-NZ" sz="3200" b="1" dirty="0"/>
              <a:t> </a:t>
            </a:r>
            <a:r>
              <a:rPr lang="en-NZ" sz="3200" b="1" dirty="0" err="1"/>
              <a:t>nome</a:t>
            </a:r>
            <a:r>
              <a:rPr lang="en-NZ" sz="3200" b="1" dirty="0"/>
              <a:t> do Pai, e do Filho e do </a:t>
            </a:r>
            <a:r>
              <a:rPr lang="en-NZ" sz="3200" b="1" dirty="0" err="1"/>
              <a:t>Espírito</a:t>
            </a:r>
            <a:r>
              <a:rPr lang="en-NZ" sz="3200" b="1" dirty="0"/>
              <a:t> Santo”</a:t>
            </a:r>
            <a:endParaRPr lang="en-NZ" sz="2400" dirty="0"/>
          </a:p>
          <a:p>
            <a:pPr marL="0" indent="0">
              <a:buNone/>
            </a:pPr>
            <a:endParaRPr lang="en-NZ" sz="2400" b="1" dirty="0"/>
          </a:p>
          <a:p>
            <a:pPr marL="0" indent="0">
              <a:buNone/>
            </a:pPr>
            <a:r>
              <a:rPr lang="en-NZ" sz="2400" b="1" dirty="0"/>
              <a:t>QUE </a:t>
            </a:r>
            <a:r>
              <a:rPr lang="en-NZ" sz="2400" dirty="0"/>
              <a:t>Deus </a:t>
            </a:r>
            <a:r>
              <a:rPr lang="en-NZ" sz="2400" dirty="0" err="1"/>
              <a:t>te</a:t>
            </a:r>
            <a:r>
              <a:rPr lang="en-NZ" sz="2400" dirty="0"/>
              <a:t> </a:t>
            </a:r>
            <a:r>
              <a:rPr lang="en-NZ" sz="2400" dirty="0" err="1"/>
              <a:t>dê</a:t>
            </a:r>
            <a:r>
              <a:rPr lang="en-NZ" sz="2400" dirty="0"/>
              <a:t> </a:t>
            </a:r>
            <a:r>
              <a:rPr lang="en-NZ" sz="2400" dirty="0" err="1"/>
              <a:t>uma</a:t>
            </a:r>
            <a:r>
              <a:rPr lang="en-NZ" sz="2400" dirty="0"/>
              <a:t> </a:t>
            </a:r>
            <a:r>
              <a:rPr lang="en-NZ" sz="2400" dirty="0" err="1"/>
              <a:t>revelação</a:t>
            </a:r>
            <a:r>
              <a:rPr lang="en-NZ" sz="2400" dirty="0"/>
              <a:t> do </a:t>
            </a:r>
            <a:r>
              <a:rPr lang="en-NZ" sz="2400" dirty="0" err="1"/>
              <a:t>quanto</a:t>
            </a:r>
            <a:r>
              <a:rPr lang="en-NZ" sz="2400" dirty="0"/>
              <a:t> </a:t>
            </a:r>
            <a:r>
              <a:rPr lang="en-NZ" sz="2400" dirty="0" err="1"/>
              <a:t>Ele</a:t>
            </a:r>
            <a:r>
              <a:rPr lang="en-NZ" sz="2400" dirty="0"/>
              <a:t> </a:t>
            </a:r>
            <a:r>
              <a:rPr lang="en-NZ" sz="2400" dirty="0" err="1"/>
              <a:t>te</a:t>
            </a:r>
            <a:r>
              <a:rPr lang="en-NZ" sz="2400" dirty="0"/>
              <a:t> </a:t>
            </a:r>
            <a:r>
              <a:rPr lang="en-NZ" sz="2400" dirty="0" err="1"/>
              <a:t>ama</a:t>
            </a:r>
            <a:r>
              <a:rPr lang="en-NZ" sz="2400" dirty="0"/>
              <a:t> e se </a:t>
            </a:r>
            <a:r>
              <a:rPr lang="en-NZ" sz="2400" dirty="0" err="1"/>
              <a:t>alegra</a:t>
            </a:r>
            <a:r>
              <a:rPr lang="en-NZ" sz="2400" dirty="0"/>
              <a:t> com </a:t>
            </a:r>
            <a:r>
              <a:rPr lang="en-NZ" sz="2400" dirty="0" err="1"/>
              <a:t>você</a:t>
            </a:r>
            <a:r>
              <a:rPr lang="en-NZ" sz="2400" dirty="0"/>
              <a:t> </a:t>
            </a:r>
          </a:p>
          <a:p>
            <a:pPr marL="0" indent="0">
              <a:buNone/>
            </a:pPr>
            <a:r>
              <a:rPr lang="en-NZ" sz="2400" b="1" dirty="0"/>
              <a:t>QUE</a:t>
            </a:r>
            <a:r>
              <a:rPr lang="en-NZ" sz="2400" dirty="0"/>
              <a:t> </a:t>
            </a:r>
            <a:r>
              <a:rPr lang="en-NZ" sz="2400" dirty="0" err="1"/>
              <a:t>todos</a:t>
            </a:r>
            <a:r>
              <a:rPr lang="en-NZ" sz="2400" dirty="0"/>
              <a:t> </a:t>
            </a:r>
            <a:r>
              <a:rPr lang="en-NZ" sz="2400" dirty="0" err="1"/>
              <a:t>os</a:t>
            </a:r>
            <a:r>
              <a:rPr lang="en-NZ" sz="2400" dirty="0"/>
              <a:t> </a:t>
            </a:r>
            <a:r>
              <a:rPr lang="en-NZ" sz="2400" dirty="0" err="1"/>
              <a:t>planos</a:t>
            </a:r>
            <a:r>
              <a:rPr lang="en-NZ" sz="2400" dirty="0"/>
              <a:t> de Deus para </a:t>
            </a:r>
            <a:r>
              <a:rPr lang="en-NZ" sz="2400" dirty="0" err="1"/>
              <a:t>sua</a:t>
            </a:r>
            <a:r>
              <a:rPr lang="en-NZ" sz="2400" dirty="0"/>
              <a:t> </a:t>
            </a:r>
            <a:r>
              <a:rPr lang="en-NZ" sz="2400" dirty="0" err="1"/>
              <a:t>vida</a:t>
            </a:r>
            <a:r>
              <a:rPr lang="en-NZ" sz="2400" dirty="0"/>
              <a:t> se </a:t>
            </a:r>
            <a:r>
              <a:rPr lang="en-NZ" sz="2400" dirty="0" err="1"/>
              <a:t>cumpram</a:t>
            </a:r>
            <a:endParaRPr lang="en-NZ" sz="2400" dirty="0"/>
          </a:p>
          <a:p>
            <a:pPr marL="0" indent="0">
              <a:buNone/>
            </a:pPr>
            <a:r>
              <a:rPr lang="en-NZ" sz="2400" b="1" dirty="0"/>
              <a:t>QUE</a:t>
            </a:r>
            <a:r>
              <a:rPr lang="en-NZ" sz="2400" dirty="0"/>
              <a:t> o </a:t>
            </a:r>
            <a:r>
              <a:rPr lang="en-NZ" sz="2400" dirty="0" err="1"/>
              <a:t>amor</a:t>
            </a:r>
            <a:r>
              <a:rPr lang="en-NZ" sz="2400" dirty="0"/>
              <a:t> de Deus </a:t>
            </a:r>
            <a:r>
              <a:rPr lang="en-NZ" sz="2400" dirty="0" err="1"/>
              <a:t>te</a:t>
            </a:r>
            <a:r>
              <a:rPr lang="en-NZ" sz="2400" dirty="0"/>
              <a:t> </a:t>
            </a:r>
            <a:r>
              <a:rPr lang="en-NZ" sz="2400" dirty="0" err="1"/>
              <a:t>cerque</a:t>
            </a:r>
            <a:r>
              <a:rPr lang="en-NZ" sz="2400" dirty="0"/>
              <a:t> e </a:t>
            </a:r>
            <a:r>
              <a:rPr lang="en-NZ" sz="2400" dirty="0" err="1"/>
              <a:t>te</a:t>
            </a:r>
            <a:r>
              <a:rPr lang="en-NZ" sz="2400" dirty="0"/>
              <a:t> </a:t>
            </a:r>
            <a:r>
              <a:rPr lang="en-NZ" sz="2400" dirty="0" err="1"/>
              <a:t>preencha</a:t>
            </a:r>
            <a:endParaRPr lang="en-NZ" sz="2400" dirty="0"/>
          </a:p>
          <a:p>
            <a:pPr marL="0" indent="0">
              <a:buNone/>
            </a:pPr>
            <a:r>
              <a:rPr lang="en-NZ" sz="2400" b="1" dirty="0"/>
              <a:t>QUE</a:t>
            </a:r>
            <a:r>
              <a:rPr lang="en-NZ" sz="2400" dirty="0"/>
              <a:t> </a:t>
            </a:r>
            <a:r>
              <a:rPr lang="en-NZ" sz="2400" dirty="0" err="1"/>
              <a:t>você</a:t>
            </a:r>
            <a:r>
              <a:rPr lang="en-NZ" sz="2400" dirty="0"/>
              <a:t> </a:t>
            </a:r>
            <a:r>
              <a:rPr lang="en-NZ" sz="2400" dirty="0" err="1"/>
              <a:t>torne</a:t>
            </a:r>
            <a:r>
              <a:rPr lang="en-NZ" sz="2400" dirty="0"/>
              <a:t>-se </a:t>
            </a:r>
            <a:r>
              <a:rPr lang="en-NZ" sz="2400" dirty="0" err="1"/>
              <a:t>inteiramente</a:t>
            </a:r>
            <a:r>
              <a:rPr lang="en-NZ" sz="2400" dirty="0"/>
              <a:t> o </a:t>
            </a:r>
            <a:r>
              <a:rPr lang="en-NZ" sz="2400" dirty="0" err="1"/>
              <a:t>homem</a:t>
            </a:r>
            <a:r>
              <a:rPr lang="en-NZ" sz="2400" dirty="0"/>
              <a:t> de Deus, o </a:t>
            </a:r>
            <a:r>
              <a:rPr lang="en-NZ" sz="2400" dirty="0" err="1"/>
              <a:t>marido</a:t>
            </a:r>
            <a:r>
              <a:rPr lang="en-NZ" sz="2400" dirty="0"/>
              <a:t> e o </a:t>
            </a:r>
            <a:r>
              <a:rPr lang="en-NZ" sz="2400" dirty="0" err="1"/>
              <a:t>pai</a:t>
            </a:r>
            <a:r>
              <a:rPr lang="en-NZ" sz="2400" dirty="0"/>
              <a:t> que Deus </a:t>
            </a:r>
            <a:r>
              <a:rPr lang="en-NZ" sz="2400" dirty="0" err="1"/>
              <a:t>sempre</a:t>
            </a:r>
            <a:r>
              <a:rPr lang="en-NZ" sz="2400" dirty="0"/>
              <a:t> </a:t>
            </a:r>
            <a:r>
              <a:rPr lang="en-NZ" sz="2400" dirty="0" err="1"/>
              <a:t>planejou</a:t>
            </a:r>
            <a:r>
              <a:rPr lang="en-NZ" sz="2400" dirty="0"/>
              <a:t> que </a:t>
            </a:r>
            <a:r>
              <a:rPr lang="en-NZ" sz="2400" dirty="0" err="1"/>
              <a:t>você</a:t>
            </a:r>
            <a:r>
              <a:rPr lang="en-NZ" sz="2400" dirty="0"/>
              <a:t> </a:t>
            </a:r>
            <a:r>
              <a:rPr lang="en-NZ" sz="2400" dirty="0" err="1"/>
              <a:t>seja</a:t>
            </a:r>
            <a:endParaRPr lang="en-NZ" sz="2400" dirty="0"/>
          </a:p>
          <a:p>
            <a:pPr marL="0" indent="0">
              <a:buNone/>
            </a:pP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1154051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A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AC049-57E6-4087-8032-A6804110C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PARA…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1D2C9-FE85-42B3-AD2A-218521CA9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NZ" sz="3200" b="1" dirty="0"/>
              <a:t>“EU TE ABENÇOO, </a:t>
            </a:r>
            <a:r>
              <a:rPr lang="en-NZ" sz="3200" b="1" dirty="0" err="1"/>
              <a:t>em</a:t>
            </a:r>
            <a:r>
              <a:rPr lang="en-NZ" sz="3200" b="1" dirty="0"/>
              <a:t> </a:t>
            </a:r>
            <a:r>
              <a:rPr lang="en-NZ" sz="3200" b="1" dirty="0" err="1"/>
              <a:t>nome</a:t>
            </a:r>
            <a:r>
              <a:rPr lang="en-NZ" sz="3200" b="1" dirty="0"/>
              <a:t> do Pai, e do Filho e do </a:t>
            </a:r>
            <a:r>
              <a:rPr lang="en-NZ" sz="3200" b="1" dirty="0" err="1"/>
              <a:t>Espírito</a:t>
            </a:r>
            <a:r>
              <a:rPr lang="en-NZ" sz="3200" b="1" dirty="0"/>
              <a:t> Santo”</a:t>
            </a:r>
          </a:p>
          <a:p>
            <a:pPr marL="0" indent="0">
              <a:buNone/>
            </a:pPr>
            <a:endParaRPr lang="en-NZ" sz="2400" b="1" dirty="0"/>
          </a:p>
          <a:p>
            <a:pPr marL="0" indent="0">
              <a:buNone/>
            </a:pPr>
            <a:r>
              <a:rPr lang="en-NZ" sz="2400" b="1" dirty="0"/>
              <a:t>PARA</a:t>
            </a:r>
            <a:r>
              <a:rPr lang="en-NZ" sz="2400" dirty="0"/>
              <a:t> ser forte e </a:t>
            </a:r>
            <a:r>
              <a:rPr lang="en-NZ" sz="2400" dirty="0" err="1"/>
              <a:t>corajoso</a:t>
            </a:r>
            <a:endParaRPr lang="en-NZ" sz="2400" dirty="0"/>
          </a:p>
          <a:p>
            <a:pPr marL="0" indent="0">
              <a:buNone/>
            </a:pPr>
            <a:r>
              <a:rPr lang="en-NZ" sz="2400" b="1" dirty="0"/>
              <a:t>PARA</a:t>
            </a:r>
            <a:r>
              <a:rPr lang="en-NZ" sz="2400" dirty="0"/>
              <a:t> </a:t>
            </a:r>
            <a:r>
              <a:rPr lang="en-NZ" sz="2400" dirty="0" err="1"/>
              <a:t>compreender</a:t>
            </a:r>
            <a:r>
              <a:rPr lang="en-NZ" sz="2400" dirty="0"/>
              <a:t> </a:t>
            </a:r>
            <a:r>
              <a:rPr lang="en-NZ" sz="2400" dirty="0" err="1"/>
              <a:t>completamente</a:t>
            </a:r>
            <a:r>
              <a:rPr lang="en-NZ" sz="2400" dirty="0"/>
              <a:t> a </a:t>
            </a:r>
            <a:r>
              <a:rPr lang="en-NZ" sz="2400" dirty="0" err="1"/>
              <a:t>autoridade</a:t>
            </a:r>
            <a:r>
              <a:rPr lang="en-NZ" sz="2400" dirty="0"/>
              <a:t> que </a:t>
            </a:r>
            <a:r>
              <a:rPr lang="en-NZ" sz="2400" dirty="0" err="1"/>
              <a:t>você</a:t>
            </a:r>
            <a:r>
              <a:rPr lang="en-NZ" sz="2400" dirty="0"/>
              <a:t> </a:t>
            </a:r>
            <a:r>
              <a:rPr lang="en-NZ" sz="2400" dirty="0" err="1"/>
              <a:t>tem</a:t>
            </a:r>
            <a:r>
              <a:rPr lang="en-NZ" sz="2400" dirty="0"/>
              <a:t> </a:t>
            </a:r>
            <a:r>
              <a:rPr lang="en-NZ" sz="2400" dirty="0" err="1"/>
              <a:t>em</a:t>
            </a:r>
            <a:r>
              <a:rPr lang="en-NZ" sz="2400" dirty="0"/>
              <a:t> Cristo Jesus para </a:t>
            </a:r>
            <a:r>
              <a:rPr lang="en-NZ" sz="2400" dirty="0" err="1"/>
              <a:t>liberar</a:t>
            </a:r>
            <a:r>
              <a:rPr lang="en-NZ" sz="2400" dirty="0"/>
              <a:t> o </a:t>
            </a:r>
            <a:r>
              <a:rPr lang="en-NZ" sz="2400" dirty="0" err="1"/>
              <a:t>Reino</a:t>
            </a:r>
            <a:r>
              <a:rPr lang="en-NZ" sz="2400" dirty="0"/>
              <a:t> </a:t>
            </a:r>
            <a:r>
              <a:rPr lang="en-NZ" sz="2400" dirty="0" err="1"/>
              <a:t>onde</a:t>
            </a:r>
            <a:r>
              <a:rPr lang="en-NZ" sz="2400" dirty="0"/>
              <a:t> </a:t>
            </a:r>
            <a:r>
              <a:rPr lang="en-NZ" sz="2400" dirty="0" err="1"/>
              <a:t>quer</a:t>
            </a:r>
            <a:r>
              <a:rPr lang="en-NZ" sz="2400" dirty="0"/>
              <a:t> que </a:t>
            </a:r>
            <a:r>
              <a:rPr lang="en-NZ" sz="2400" dirty="0" err="1"/>
              <a:t>você</a:t>
            </a:r>
            <a:r>
              <a:rPr lang="en-NZ" sz="2400" dirty="0"/>
              <a:t> for</a:t>
            </a:r>
          </a:p>
          <a:p>
            <a:pPr marL="0" indent="0">
              <a:buNone/>
            </a:pPr>
            <a:r>
              <a:rPr lang="en-NZ" sz="2400" b="1" dirty="0"/>
              <a:t>PARA</a:t>
            </a:r>
            <a:r>
              <a:rPr lang="en-NZ" sz="2400" dirty="0"/>
              <a:t> </a:t>
            </a:r>
            <a:r>
              <a:rPr lang="en-NZ" sz="2400" dirty="0" err="1"/>
              <a:t>saber</a:t>
            </a:r>
            <a:r>
              <a:rPr lang="en-NZ" sz="2400" dirty="0"/>
              <a:t> no </a:t>
            </a:r>
            <a:r>
              <a:rPr lang="en-NZ" sz="2400" dirty="0" err="1"/>
              <a:t>fundo</a:t>
            </a:r>
            <a:r>
              <a:rPr lang="en-NZ" sz="2400" dirty="0"/>
              <a:t> do </a:t>
            </a:r>
            <a:r>
              <a:rPr lang="en-NZ" sz="2400" dirty="0" err="1"/>
              <a:t>teu</a:t>
            </a:r>
            <a:r>
              <a:rPr lang="en-NZ" sz="2400" dirty="0"/>
              <a:t> ser o </a:t>
            </a:r>
            <a:r>
              <a:rPr lang="en-NZ" sz="2400" dirty="0" err="1"/>
              <a:t>quanto</a:t>
            </a:r>
            <a:r>
              <a:rPr lang="en-NZ" sz="2400" dirty="0"/>
              <a:t> Deus </a:t>
            </a:r>
            <a:r>
              <a:rPr lang="en-NZ" sz="2400" dirty="0" err="1"/>
              <a:t>te</a:t>
            </a:r>
            <a:r>
              <a:rPr lang="en-NZ" sz="2400" dirty="0"/>
              <a:t> </a:t>
            </a:r>
            <a:r>
              <a:rPr lang="en-NZ" sz="2400" dirty="0" err="1"/>
              <a:t>ama</a:t>
            </a:r>
            <a:r>
              <a:rPr lang="en-NZ" sz="2400" dirty="0"/>
              <a:t> e </a:t>
            </a:r>
            <a:r>
              <a:rPr lang="en-NZ" sz="2400" dirty="0" err="1"/>
              <a:t>cuida</a:t>
            </a:r>
            <a:r>
              <a:rPr lang="en-NZ" sz="2400" dirty="0"/>
              <a:t> de </a:t>
            </a:r>
            <a:r>
              <a:rPr lang="en-NZ" sz="2400" dirty="0" err="1"/>
              <a:t>você</a:t>
            </a:r>
            <a:r>
              <a:rPr lang="en-N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77950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A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7A453-7947-4F59-BA7C-3218B98DC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COM…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C187E-4492-4DC5-9536-CDDF0A64D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NZ" sz="3200" b="1" dirty="0"/>
              <a:t>“EU TE ABENÇOO, </a:t>
            </a:r>
            <a:r>
              <a:rPr lang="en-NZ" sz="3200" b="1" dirty="0" err="1"/>
              <a:t>em</a:t>
            </a:r>
            <a:r>
              <a:rPr lang="en-NZ" sz="3200" b="1" dirty="0"/>
              <a:t> </a:t>
            </a:r>
            <a:r>
              <a:rPr lang="en-NZ" sz="3200" b="1" dirty="0" err="1"/>
              <a:t>nome</a:t>
            </a:r>
            <a:r>
              <a:rPr lang="en-NZ" sz="3200" b="1" dirty="0"/>
              <a:t> do Pai, e do Filho e do </a:t>
            </a:r>
            <a:r>
              <a:rPr lang="en-NZ" sz="3200" b="1" dirty="0" err="1"/>
              <a:t>Espírito</a:t>
            </a:r>
            <a:r>
              <a:rPr lang="en-NZ" sz="3200" b="1" dirty="0"/>
              <a:t> Santo”</a:t>
            </a:r>
          </a:p>
          <a:p>
            <a:pPr marL="0" indent="0">
              <a:buNone/>
            </a:pPr>
            <a:endParaRPr lang="en-NZ" sz="2400" b="1" dirty="0"/>
          </a:p>
          <a:p>
            <a:pPr marL="0" indent="0">
              <a:buNone/>
            </a:pPr>
            <a:r>
              <a:rPr lang="en-NZ" sz="2400" b="1" dirty="0"/>
              <a:t>                                 COM</a:t>
            </a:r>
            <a:r>
              <a:rPr lang="en-NZ" sz="2400" dirty="0"/>
              <a:t> </a:t>
            </a:r>
            <a:r>
              <a:rPr lang="en-NZ" sz="2400" dirty="0" err="1"/>
              <a:t>paz</a:t>
            </a:r>
            <a:r>
              <a:rPr lang="en-NZ" sz="2400" dirty="0"/>
              <a:t> </a:t>
            </a:r>
            <a:r>
              <a:rPr lang="en-NZ" sz="2400" dirty="0" err="1"/>
              <a:t>transbordante</a:t>
            </a:r>
            <a:endParaRPr lang="en-NZ" sz="2400" dirty="0"/>
          </a:p>
          <a:p>
            <a:pPr marL="0" indent="0">
              <a:buNone/>
            </a:pPr>
            <a:r>
              <a:rPr lang="en-NZ" sz="2400" b="1" dirty="0"/>
              <a:t>                                 COM</a:t>
            </a:r>
            <a:r>
              <a:rPr lang="en-NZ" sz="2400" dirty="0"/>
              <a:t> </a:t>
            </a:r>
            <a:r>
              <a:rPr lang="en-NZ" sz="2400" dirty="0" err="1"/>
              <a:t>amor</a:t>
            </a:r>
            <a:r>
              <a:rPr lang="en-NZ" sz="2400" dirty="0"/>
              <a:t> </a:t>
            </a:r>
            <a:r>
              <a:rPr lang="en-NZ" sz="2400" dirty="0" err="1"/>
              <a:t>abundante</a:t>
            </a:r>
            <a:endParaRPr lang="en-NZ" sz="2400" dirty="0"/>
          </a:p>
          <a:p>
            <a:pPr marL="0" indent="0">
              <a:buNone/>
            </a:pPr>
            <a:r>
              <a:rPr lang="en-NZ" sz="2400" b="1" dirty="0"/>
              <a:t>                                 COM</a:t>
            </a:r>
            <a:r>
              <a:rPr lang="en-NZ" sz="2400" dirty="0"/>
              <a:t> </a:t>
            </a:r>
            <a:r>
              <a:rPr lang="en-NZ" sz="2400" dirty="0" err="1"/>
              <a:t>saúde</a:t>
            </a:r>
            <a:r>
              <a:rPr lang="en-NZ" sz="2400" dirty="0"/>
              <a:t> e </a:t>
            </a:r>
            <a:r>
              <a:rPr lang="en-NZ" sz="2400" dirty="0" err="1"/>
              <a:t>força</a:t>
            </a:r>
            <a:r>
              <a:rPr lang="en-NZ" sz="2400" dirty="0"/>
              <a:t> de </a:t>
            </a:r>
            <a:r>
              <a:rPr lang="en-NZ" sz="2400" dirty="0" err="1"/>
              <a:t>corpo</a:t>
            </a:r>
            <a:r>
              <a:rPr lang="en-NZ" sz="2400" dirty="0"/>
              <a:t>, alma e </a:t>
            </a:r>
            <a:r>
              <a:rPr lang="en-NZ" sz="2400" dirty="0" err="1"/>
              <a:t>espírito</a:t>
            </a:r>
            <a:r>
              <a:rPr lang="en-N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5823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A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444D5-9104-4C1D-B7FB-619BD6658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Eu libero…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AD6B6-1C2F-4171-B42B-6AD007DFC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NZ" sz="3200" b="1" dirty="0"/>
              <a:t>“EU TE ABENÇOO, </a:t>
            </a:r>
            <a:r>
              <a:rPr lang="en-NZ" sz="3200" b="1" dirty="0" err="1"/>
              <a:t>em</a:t>
            </a:r>
            <a:r>
              <a:rPr lang="en-NZ" sz="3200" b="1" dirty="0"/>
              <a:t> </a:t>
            </a:r>
            <a:r>
              <a:rPr lang="en-NZ" sz="3200" b="1" dirty="0" err="1"/>
              <a:t>nome</a:t>
            </a:r>
            <a:r>
              <a:rPr lang="en-NZ" sz="3200" b="1" dirty="0"/>
              <a:t> do Pai, e do Filho e do </a:t>
            </a:r>
            <a:r>
              <a:rPr lang="en-NZ" sz="3200" b="1" dirty="0" err="1"/>
              <a:t>Espírito</a:t>
            </a:r>
            <a:r>
              <a:rPr lang="en-NZ" sz="3200" b="1" dirty="0"/>
              <a:t> Santo”</a:t>
            </a:r>
          </a:p>
          <a:p>
            <a:pPr marL="0" indent="0">
              <a:buNone/>
            </a:pPr>
            <a:endParaRPr lang="en-NZ" sz="2400" b="1" dirty="0"/>
          </a:p>
          <a:p>
            <a:pPr marL="0" indent="0">
              <a:buNone/>
            </a:pPr>
            <a:r>
              <a:rPr lang="en-NZ" sz="2400" b="1" dirty="0"/>
              <a:t>EU LIBERO</a:t>
            </a:r>
            <a:r>
              <a:rPr lang="en-NZ" sz="2400" dirty="0"/>
              <a:t> o </a:t>
            </a:r>
            <a:r>
              <a:rPr lang="en-NZ" sz="2400" dirty="0" err="1"/>
              <a:t>amor</a:t>
            </a:r>
            <a:r>
              <a:rPr lang="en-NZ" sz="2400" dirty="0"/>
              <a:t> e o </a:t>
            </a:r>
            <a:r>
              <a:rPr lang="en-NZ" sz="2400" dirty="0" err="1"/>
              <a:t>poder</a:t>
            </a:r>
            <a:r>
              <a:rPr lang="en-NZ" sz="2400" dirty="0"/>
              <a:t> de Deus </a:t>
            </a:r>
            <a:r>
              <a:rPr lang="en-NZ" sz="2400" dirty="0" err="1"/>
              <a:t>em</a:t>
            </a:r>
            <a:r>
              <a:rPr lang="en-NZ" sz="2400" dirty="0"/>
              <a:t> </a:t>
            </a:r>
            <a:r>
              <a:rPr lang="en-NZ" sz="2400" dirty="0" err="1"/>
              <a:t>todas</a:t>
            </a:r>
            <a:r>
              <a:rPr lang="en-NZ" sz="2400" dirty="0"/>
              <a:t> as </a:t>
            </a:r>
            <a:r>
              <a:rPr lang="en-NZ" sz="2400" dirty="0" err="1"/>
              <a:t>circunstâncias</a:t>
            </a:r>
            <a:r>
              <a:rPr lang="en-NZ" sz="2400" dirty="0"/>
              <a:t> da </a:t>
            </a:r>
            <a:r>
              <a:rPr lang="en-NZ" sz="2400" dirty="0" err="1"/>
              <a:t>sua</a:t>
            </a:r>
            <a:r>
              <a:rPr lang="en-NZ" sz="2400" dirty="0"/>
              <a:t> </a:t>
            </a:r>
            <a:r>
              <a:rPr lang="en-NZ" sz="2400" dirty="0" err="1"/>
              <a:t>vida</a:t>
            </a:r>
            <a:endParaRPr lang="en-NZ" sz="2400" dirty="0"/>
          </a:p>
          <a:p>
            <a:pPr marL="0" indent="0">
              <a:buNone/>
            </a:pPr>
            <a:r>
              <a:rPr lang="en-NZ" sz="2400" b="1" dirty="0"/>
              <a:t>EU LIBERO</a:t>
            </a:r>
            <a:r>
              <a:rPr lang="en-NZ" sz="2400" dirty="0"/>
              <a:t> o </a:t>
            </a:r>
            <a:r>
              <a:rPr lang="en-NZ" sz="2400" dirty="0" err="1"/>
              <a:t>poder</a:t>
            </a:r>
            <a:r>
              <a:rPr lang="en-NZ" sz="2400" dirty="0"/>
              <a:t> </a:t>
            </a:r>
            <a:r>
              <a:rPr lang="en-NZ" sz="2400" dirty="0" err="1"/>
              <a:t>curador</a:t>
            </a:r>
            <a:r>
              <a:rPr lang="en-NZ" sz="2400" dirty="0"/>
              <a:t> de Deus para </a:t>
            </a:r>
            <a:r>
              <a:rPr lang="en-NZ" sz="2400" dirty="0" err="1"/>
              <a:t>fluir</a:t>
            </a:r>
            <a:r>
              <a:rPr lang="en-NZ" sz="2400" dirty="0"/>
              <a:t> </a:t>
            </a:r>
            <a:r>
              <a:rPr lang="en-NZ" sz="2400" dirty="0" err="1"/>
              <a:t>através</a:t>
            </a:r>
            <a:r>
              <a:rPr lang="en-NZ" sz="2400" dirty="0"/>
              <a:t> do </a:t>
            </a:r>
            <a:r>
              <a:rPr lang="en-NZ" sz="2400" dirty="0" err="1"/>
              <a:t>seu</a:t>
            </a:r>
            <a:r>
              <a:rPr lang="en-NZ" sz="2400" dirty="0"/>
              <a:t> </a:t>
            </a:r>
            <a:r>
              <a:rPr lang="en-NZ" sz="2400" dirty="0" err="1"/>
              <a:t>corpo</a:t>
            </a:r>
            <a:endParaRPr lang="en-NZ" sz="2400" dirty="0"/>
          </a:p>
          <a:p>
            <a:pPr marL="0" indent="0">
              <a:buNone/>
            </a:pPr>
            <a:r>
              <a:rPr lang="en-NZ" sz="2400" b="1" dirty="0"/>
              <a:t>EU LIBERO</a:t>
            </a:r>
            <a:r>
              <a:rPr lang="en-NZ" sz="2400" dirty="0"/>
              <a:t> </a:t>
            </a:r>
            <a:r>
              <a:rPr lang="en-NZ" sz="2400" dirty="0" err="1"/>
              <a:t>ideias</a:t>
            </a:r>
            <a:r>
              <a:rPr lang="en-NZ" sz="2400" dirty="0"/>
              <a:t> </a:t>
            </a:r>
            <a:r>
              <a:rPr lang="en-NZ" sz="2400" dirty="0" err="1"/>
              <a:t>vindas</a:t>
            </a:r>
            <a:r>
              <a:rPr lang="en-NZ" sz="2400" dirty="0"/>
              <a:t> do </a:t>
            </a:r>
            <a:r>
              <a:rPr lang="en-NZ" sz="2400" dirty="0" err="1"/>
              <a:t>Reino</a:t>
            </a:r>
            <a:r>
              <a:rPr lang="en-NZ" sz="2400" dirty="0"/>
              <a:t> Celestial para </a:t>
            </a:r>
            <a:r>
              <a:rPr lang="en-NZ" sz="2400" dirty="0" err="1"/>
              <a:t>melhorar</a:t>
            </a:r>
            <a:r>
              <a:rPr lang="en-NZ" sz="2400" dirty="0"/>
              <a:t> a </a:t>
            </a:r>
            <a:r>
              <a:rPr lang="en-NZ" sz="2400" dirty="0" err="1"/>
              <a:t>produtividade</a:t>
            </a:r>
            <a:r>
              <a:rPr lang="en-NZ" sz="2400" dirty="0"/>
              <a:t> </a:t>
            </a:r>
            <a:r>
              <a:rPr lang="en-NZ" sz="2400" dirty="0" err="1"/>
              <a:t>em</a:t>
            </a:r>
            <a:r>
              <a:rPr lang="en-NZ" sz="2400" dirty="0"/>
              <a:t> meus </a:t>
            </a:r>
            <a:r>
              <a:rPr lang="en-NZ" sz="2400" dirty="0" err="1"/>
              <a:t>negócios</a:t>
            </a:r>
            <a:r>
              <a:rPr lang="en-N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91528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A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6E2F3-6ABA-43AA-BCCE-BDA70FE3B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NZ" dirty="0"/>
              <a:t>Abençoando alguém que você não conhece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7D78F-EA84-49A6-9512-89BBAA382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NZ" sz="2800" dirty="0" err="1"/>
              <a:t>Construa</a:t>
            </a:r>
            <a:r>
              <a:rPr lang="en-NZ" sz="2800" dirty="0"/>
              <a:t> </a:t>
            </a:r>
            <a:r>
              <a:rPr lang="en-NZ" sz="2800" dirty="0" err="1"/>
              <a:t>relacionamento</a:t>
            </a:r>
            <a:r>
              <a:rPr lang="en-NZ" sz="2800" dirty="0"/>
              <a:t>, </a:t>
            </a:r>
            <a:r>
              <a:rPr lang="en-NZ" sz="2800" dirty="0" err="1"/>
              <a:t>mesmo</a:t>
            </a:r>
            <a:r>
              <a:rPr lang="en-NZ" sz="2800" dirty="0"/>
              <a:t> </a:t>
            </a:r>
            <a:r>
              <a:rPr lang="en-NZ" sz="2800" dirty="0" err="1"/>
              <a:t>brevemente</a:t>
            </a:r>
            <a:r>
              <a:rPr lang="en-NZ" sz="2800" dirty="0"/>
              <a:t>, para que </a:t>
            </a:r>
            <a:r>
              <a:rPr lang="en-NZ" sz="2800" dirty="0" err="1"/>
              <a:t>eles</a:t>
            </a:r>
            <a:r>
              <a:rPr lang="en-NZ" sz="2800" dirty="0"/>
              <a:t> </a:t>
            </a:r>
            <a:r>
              <a:rPr lang="en-NZ" sz="2800" dirty="0" err="1"/>
              <a:t>não</a:t>
            </a:r>
            <a:r>
              <a:rPr lang="en-NZ" sz="2800" dirty="0"/>
              <a:t> </a:t>
            </a:r>
            <a:r>
              <a:rPr lang="en-NZ" sz="2800" dirty="0" err="1"/>
              <a:t>pensem</a:t>
            </a:r>
            <a:r>
              <a:rPr lang="en-NZ" sz="2800" dirty="0"/>
              <a:t> que </a:t>
            </a:r>
            <a:r>
              <a:rPr lang="en-NZ" sz="2800" dirty="0" err="1"/>
              <a:t>você</a:t>
            </a:r>
            <a:r>
              <a:rPr lang="en-NZ" sz="2800" dirty="0"/>
              <a:t> é </a:t>
            </a:r>
            <a:r>
              <a:rPr lang="en-NZ" sz="2800" dirty="0" err="1"/>
              <a:t>estranho</a:t>
            </a:r>
            <a:r>
              <a:rPr lang="en-NZ" sz="2800" dirty="0"/>
              <a:t>.</a:t>
            </a:r>
          </a:p>
          <a:p>
            <a:pPr marL="0" indent="0">
              <a:buNone/>
            </a:pPr>
            <a:r>
              <a:rPr lang="en-NZ" dirty="0"/>
              <a:t>Por </a:t>
            </a:r>
            <a:r>
              <a:rPr lang="en-NZ" dirty="0" err="1"/>
              <a:t>exemplo</a:t>
            </a:r>
            <a:r>
              <a:rPr lang="en-NZ" dirty="0"/>
              <a:t>, note </a:t>
            </a:r>
            <a:r>
              <a:rPr lang="en-NZ" dirty="0" err="1"/>
              <a:t>algo</a:t>
            </a:r>
            <a:r>
              <a:rPr lang="en-NZ" dirty="0"/>
              <a:t> especial </a:t>
            </a:r>
            <a:r>
              <a:rPr lang="en-NZ" dirty="0" err="1"/>
              <a:t>sobre</a:t>
            </a:r>
            <a:r>
              <a:rPr lang="en-NZ" dirty="0"/>
              <a:t> </a:t>
            </a:r>
            <a:r>
              <a:rPr lang="en-NZ" dirty="0" err="1"/>
              <a:t>eles</a:t>
            </a:r>
            <a:r>
              <a:rPr lang="en-NZ" dirty="0"/>
              <a:t>. Eu </a:t>
            </a:r>
            <a:r>
              <a:rPr lang="en-NZ" dirty="0" err="1"/>
              <a:t>gosto</a:t>
            </a:r>
            <a:r>
              <a:rPr lang="en-NZ" dirty="0"/>
              <a:t> do </a:t>
            </a:r>
            <a:r>
              <a:rPr lang="en-NZ" dirty="0" err="1"/>
              <a:t>seu</a:t>
            </a:r>
            <a:r>
              <a:rPr lang="en-NZ" dirty="0"/>
              <a:t> </a:t>
            </a:r>
            <a:r>
              <a:rPr lang="en-NZ" dirty="0" err="1"/>
              <a:t>sotaque</a:t>
            </a:r>
            <a:r>
              <a:rPr lang="en-NZ" dirty="0"/>
              <a:t>, de </a:t>
            </a:r>
            <a:r>
              <a:rPr lang="en-NZ" dirty="0" err="1"/>
              <a:t>onde</a:t>
            </a:r>
            <a:r>
              <a:rPr lang="en-NZ" dirty="0"/>
              <a:t> </a:t>
            </a:r>
            <a:r>
              <a:rPr lang="en-NZ" dirty="0" err="1"/>
              <a:t>você</a:t>
            </a:r>
            <a:r>
              <a:rPr lang="en-NZ" dirty="0"/>
              <a:t> é? </a:t>
            </a:r>
            <a:r>
              <a:rPr lang="en-NZ" dirty="0" err="1"/>
              <a:t>Ou</a:t>
            </a:r>
            <a:r>
              <a:rPr lang="en-NZ" dirty="0"/>
              <a:t> </a:t>
            </a:r>
            <a:r>
              <a:rPr lang="en-NZ" dirty="0" err="1"/>
              <a:t>fale</a:t>
            </a:r>
            <a:r>
              <a:rPr lang="en-NZ" dirty="0"/>
              <a:t> </a:t>
            </a:r>
            <a:r>
              <a:rPr lang="en-NZ" dirty="0" err="1"/>
              <a:t>sobre</a:t>
            </a:r>
            <a:r>
              <a:rPr lang="en-NZ" dirty="0"/>
              <a:t> o </a:t>
            </a:r>
            <a:r>
              <a:rPr lang="en-NZ" dirty="0" err="1"/>
              <a:t>cardápio</a:t>
            </a:r>
            <a:r>
              <a:rPr lang="en-NZ" dirty="0"/>
              <a:t> com </a:t>
            </a:r>
            <a:r>
              <a:rPr lang="en-NZ" dirty="0" err="1"/>
              <a:t>eles</a:t>
            </a:r>
            <a:r>
              <a:rPr lang="en-NZ" dirty="0"/>
              <a:t>. </a:t>
            </a:r>
            <a:r>
              <a:rPr lang="en-NZ" dirty="0" err="1"/>
              <a:t>Ou</a:t>
            </a:r>
            <a:r>
              <a:rPr lang="en-NZ" dirty="0"/>
              <a:t> se </a:t>
            </a:r>
            <a:r>
              <a:rPr lang="en-NZ" dirty="0" err="1"/>
              <a:t>estiver</a:t>
            </a:r>
            <a:r>
              <a:rPr lang="en-NZ" dirty="0"/>
              <a:t> no </a:t>
            </a:r>
            <a:r>
              <a:rPr lang="en-NZ" dirty="0" err="1"/>
              <a:t>aeroporto</a:t>
            </a:r>
            <a:r>
              <a:rPr lang="en-NZ" dirty="0"/>
              <a:t>, </a:t>
            </a:r>
            <a:r>
              <a:rPr lang="en-NZ" dirty="0" err="1"/>
              <a:t>pergunte</a:t>
            </a:r>
            <a:r>
              <a:rPr lang="en-NZ" dirty="0"/>
              <a:t> </a:t>
            </a:r>
            <a:r>
              <a:rPr lang="en-NZ" dirty="0" err="1"/>
              <a:t>onde</a:t>
            </a:r>
            <a:r>
              <a:rPr lang="en-NZ" dirty="0"/>
              <a:t> </a:t>
            </a:r>
            <a:r>
              <a:rPr lang="en-NZ" dirty="0" err="1"/>
              <a:t>estão</a:t>
            </a:r>
            <a:r>
              <a:rPr lang="en-NZ" dirty="0"/>
              <a:t> </a:t>
            </a:r>
            <a:r>
              <a:rPr lang="en-NZ" dirty="0" err="1"/>
              <a:t>indo</a:t>
            </a:r>
            <a:r>
              <a:rPr lang="en-NZ" dirty="0"/>
              <a:t> etc. </a:t>
            </a:r>
            <a:r>
              <a:rPr lang="en-NZ" dirty="0" err="1"/>
              <a:t>Apenas</a:t>
            </a:r>
            <a:r>
              <a:rPr lang="en-NZ" dirty="0"/>
              <a:t> converse um </a:t>
            </a:r>
            <a:r>
              <a:rPr lang="en-NZ" dirty="0" err="1"/>
              <a:t>pouco</a:t>
            </a:r>
            <a:r>
              <a:rPr lang="en-NZ" dirty="0"/>
              <a:t>.</a:t>
            </a:r>
          </a:p>
          <a:p>
            <a:pPr marL="0" indent="0" algn="ctr">
              <a:buNone/>
            </a:pPr>
            <a:r>
              <a:rPr lang="en-NZ" sz="2200" b="1" i="1" dirty="0"/>
              <a:t>“Eu </a:t>
            </a:r>
            <a:r>
              <a:rPr lang="en-NZ" sz="2200" b="1" i="1" dirty="0" err="1"/>
              <a:t>te</a:t>
            </a:r>
            <a:r>
              <a:rPr lang="en-NZ" sz="2200" b="1" i="1" dirty="0"/>
              <a:t> </a:t>
            </a:r>
            <a:r>
              <a:rPr lang="en-NZ" sz="2200" b="1" i="1" dirty="0" err="1"/>
              <a:t>abençoo</a:t>
            </a:r>
            <a:r>
              <a:rPr lang="en-NZ" sz="2200" b="1" i="1" dirty="0"/>
              <a:t> </a:t>
            </a:r>
            <a:r>
              <a:rPr lang="en-NZ" sz="2200" b="1" i="1" dirty="0" err="1"/>
              <a:t>em</a:t>
            </a:r>
            <a:r>
              <a:rPr lang="en-NZ" sz="2200" b="1" i="1" dirty="0"/>
              <a:t> </a:t>
            </a:r>
            <a:r>
              <a:rPr lang="en-NZ" sz="2200" b="1" i="1" dirty="0" err="1"/>
              <a:t>nome</a:t>
            </a:r>
            <a:r>
              <a:rPr lang="en-NZ" sz="2200" b="1" i="1" dirty="0"/>
              <a:t> do Pai, e do Filho e do </a:t>
            </a:r>
            <a:r>
              <a:rPr lang="en-NZ" sz="2200" b="1" i="1" dirty="0" err="1"/>
              <a:t>Espírito</a:t>
            </a:r>
            <a:r>
              <a:rPr lang="en-NZ" sz="2200" b="1" i="1" dirty="0"/>
              <a:t> Santo.</a:t>
            </a:r>
            <a:endParaRPr lang="en-NZ" sz="2200" dirty="0"/>
          </a:p>
          <a:p>
            <a:pPr marL="0" lvl="0" indent="0" algn="ctr">
              <a:buNone/>
            </a:pPr>
            <a:r>
              <a:rPr lang="en-NZ" sz="2200" b="1" i="1" dirty="0"/>
              <a:t>Que </a:t>
            </a:r>
            <a:r>
              <a:rPr lang="en-NZ" sz="2200" b="1" i="1" dirty="0" err="1"/>
              <a:t>todos</a:t>
            </a:r>
            <a:r>
              <a:rPr lang="en-NZ" sz="2200" b="1" i="1" dirty="0"/>
              <a:t> </a:t>
            </a:r>
            <a:r>
              <a:rPr lang="en-NZ" sz="2200" b="1" i="1" dirty="0" err="1"/>
              <a:t>os</a:t>
            </a:r>
            <a:r>
              <a:rPr lang="en-NZ" sz="2200" b="1" i="1" dirty="0"/>
              <a:t> </a:t>
            </a:r>
            <a:r>
              <a:rPr lang="en-NZ" sz="2200" b="1" i="1" dirty="0" err="1"/>
              <a:t>planos</a:t>
            </a:r>
            <a:r>
              <a:rPr lang="en-NZ" sz="2200" b="1" i="1" dirty="0"/>
              <a:t> e </a:t>
            </a:r>
            <a:r>
              <a:rPr lang="en-NZ" sz="2200" b="1" i="1" dirty="0" err="1"/>
              <a:t>propósitos</a:t>
            </a:r>
            <a:r>
              <a:rPr lang="en-NZ" sz="2200" b="1" i="1" dirty="0"/>
              <a:t> de Deus para a </a:t>
            </a:r>
            <a:r>
              <a:rPr lang="en-NZ" sz="2200" b="1" i="1" dirty="0" err="1"/>
              <a:t>sua</a:t>
            </a:r>
            <a:r>
              <a:rPr lang="en-NZ" sz="2200" b="1" i="1" dirty="0"/>
              <a:t> </a:t>
            </a:r>
            <a:r>
              <a:rPr lang="en-NZ" sz="2200" b="1" i="1" dirty="0" err="1"/>
              <a:t>vida</a:t>
            </a:r>
            <a:r>
              <a:rPr lang="en-NZ" sz="2200" b="1" i="1" dirty="0"/>
              <a:t> se </a:t>
            </a:r>
            <a:r>
              <a:rPr lang="en-NZ" sz="2200" b="1" i="1" dirty="0" err="1"/>
              <a:t>cumpram</a:t>
            </a:r>
            <a:r>
              <a:rPr lang="en-NZ" sz="2200" b="1" i="1" dirty="0"/>
              <a:t>.</a:t>
            </a:r>
            <a:endParaRPr lang="en-NZ" sz="2200" dirty="0"/>
          </a:p>
          <a:p>
            <a:pPr marL="0" lvl="0" indent="0" algn="ctr">
              <a:buNone/>
            </a:pPr>
            <a:r>
              <a:rPr lang="en-NZ" sz="2200" b="1" i="1" dirty="0"/>
              <a:t>Eu libero o </a:t>
            </a:r>
            <a:r>
              <a:rPr lang="en-NZ" sz="2200" b="1" i="1" dirty="0" err="1"/>
              <a:t>Seu</a:t>
            </a:r>
            <a:r>
              <a:rPr lang="en-NZ" sz="2200" b="1" i="1" dirty="0"/>
              <a:t> </a:t>
            </a:r>
            <a:r>
              <a:rPr lang="en-NZ" sz="2200" b="1" i="1" dirty="0" err="1"/>
              <a:t>amor</a:t>
            </a:r>
            <a:r>
              <a:rPr lang="en-NZ" sz="2200" b="1" i="1" dirty="0"/>
              <a:t> e </a:t>
            </a:r>
            <a:r>
              <a:rPr lang="en-NZ" sz="2200" b="1" i="1" dirty="0" err="1"/>
              <a:t>poder</a:t>
            </a:r>
            <a:r>
              <a:rPr lang="en-NZ" sz="2200" b="1" i="1" dirty="0"/>
              <a:t> </a:t>
            </a:r>
            <a:r>
              <a:rPr lang="en-NZ" sz="2200" b="1" i="1" dirty="0" err="1"/>
              <a:t>em</a:t>
            </a:r>
            <a:r>
              <a:rPr lang="en-NZ" sz="2200" b="1" i="1" dirty="0"/>
              <a:t> </a:t>
            </a:r>
            <a:r>
              <a:rPr lang="en-NZ" sz="2200" b="1" i="1" dirty="0" err="1"/>
              <a:t>todas</a:t>
            </a:r>
            <a:r>
              <a:rPr lang="en-NZ" sz="2200" b="1" i="1" dirty="0"/>
              <a:t> as </a:t>
            </a:r>
            <a:r>
              <a:rPr lang="en-NZ" sz="2200" b="1" i="1" dirty="0" err="1"/>
              <a:t>situações</a:t>
            </a:r>
            <a:r>
              <a:rPr lang="en-NZ" sz="2200" b="1" i="1" dirty="0"/>
              <a:t> da </a:t>
            </a:r>
            <a:r>
              <a:rPr lang="en-NZ" sz="2200" b="1" i="1" dirty="0" err="1"/>
              <a:t>sua</a:t>
            </a:r>
            <a:r>
              <a:rPr lang="en-NZ" sz="2200" b="1" i="1" dirty="0"/>
              <a:t> </a:t>
            </a:r>
            <a:r>
              <a:rPr lang="en-NZ" sz="2200" b="1" i="1" dirty="0" err="1"/>
              <a:t>vida</a:t>
            </a:r>
            <a:r>
              <a:rPr lang="en-NZ" sz="2200" b="1" i="1" dirty="0"/>
              <a:t>.</a:t>
            </a:r>
            <a:endParaRPr lang="en-NZ" sz="2200" dirty="0"/>
          </a:p>
          <a:p>
            <a:pPr marL="0" lvl="0" indent="0" algn="ctr">
              <a:buNone/>
            </a:pPr>
            <a:r>
              <a:rPr lang="en-NZ" sz="2200" b="1" i="1" dirty="0"/>
              <a:t>e que </a:t>
            </a:r>
            <a:r>
              <a:rPr lang="en-NZ" sz="2200" b="1" i="1" dirty="0" err="1"/>
              <a:t>você</a:t>
            </a:r>
            <a:r>
              <a:rPr lang="en-NZ" sz="2200" b="1" i="1" dirty="0"/>
              <a:t> </a:t>
            </a:r>
            <a:r>
              <a:rPr lang="en-NZ" sz="2200" b="1" i="1" dirty="0" err="1"/>
              <a:t>saiba</a:t>
            </a:r>
            <a:r>
              <a:rPr lang="en-NZ" sz="2200" b="1" i="1" dirty="0"/>
              <a:t>, no </a:t>
            </a:r>
            <a:r>
              <a:rPr lang="en-NZ" sz="2200" b="1" i="1" dirty="0" err="1"/>
              <a:t>mais</a:t>
            </a:r>
            <a:r>
              <a:rPr lang="en-NZ" sz="2200" b="1" i="1" dirty="0"/>
              <a:t> profundo do </a:t>
            </a:r>
            <a:r>
              <a:rPr lang="en-NZ" sz="2200" b="1" i="1" dirty="0" err="1"/>
              <a:t>teu</a:t>
            </a:r>
            <a:r>
              <a:rPr lang="en-NZ" sz="2200" b="1" i="1" dirty="0"/>
              <a:t> ser, o </a:t>
            </a:r>
            <a:r>
              <a:rPr lang="en-NZ" sz="2200" b="1" i="1" dirty="0" err="1"/>
              <a:t>quanto</a:t>
            </a:r>
            <a:r>
              <a:rPr lang="en-NZ" sz="2200" b="1" i="1" dirty="0"/>
              <a:t> </a:t>
            </a:r>
            <a:r>
              <a:rPr lang="en-NZ" sz="2200" b="1" i="1" dirty="0" err="1"/>
              <a:t>Ele</a:t>
            </a:r>
            <a:r>
              <a:rPr lang="en-NZ" sz="2200" b="1" i="1" dirty="0"/>
              <a:t> </a:t>
            </a:r>
            <a:r>
              <a:rPr lang="en-NZ" sz="2200" b="1" i="1" dirty="0" err="1"/>
              <a:t>te</a:t>
            </a:r>
            <a:r>
              <a:rPr lang="en-NZ" sz="2200" b="1" i="1" dirty="0"/>
              <a:t> </a:t>
            </a:r>
            <a:r>
              <a:rPr lang="en-NZ" sz="2200" b="1" i="1" dirty="0" err="1"/>
              <a:t>ama</a:t>
            </a:r>
            <a:r>
              <a:rPr lang="en-NZ" sz="2200" b="1" i="1" dirty="0"/>
              <a:t>.</a:t>
            </a:r>
            <a:endParaRPr lang="en-NZ" sz="2200" dirty="0"/>
          </a:p>
          <a:p>
            <a:pPr marL="0" indent="0" algn="ctr">
              <a:buNone/>
            </a:pPr>
            <a:r>
              <a:rPr lang="en-NZ" sz="2200" b="1" i="1" dirty="0" err="1"/>
              <a:t>Em</a:t>
            </a:r>
            <a:r>
              <a:rPr lang="en-NZ" sz="2200" b="1" i="1" dirty="0"/>
              <a:t> </a:t>
            </a:r>
            <a:r>
              <a:rPr lang="en-NZ" sz="2200" b="1" i="1" dirty="0" err="1"/>
              <a:t>nome</a:t>
            </a:r>
            <a:r>
              <a:rPr lang="en-NZ" sz="2200" b="1" i="1" dirty="0"/>
              <a:t> de Jesus, </a:t>
            </a:r>
            <a:r>
              <a:rPr lang="en-NZ" sz="2200" b="1" i="1" dirty="0" err="1"/>
              <a:t>amém</a:t>
            </a:r>
            <a:r>
              <a:rPr lang="en-NZ" sz="2200" b="1" i="1" dirty="0"/>
              <a:t>.”</a:t>
            </a:r>
          </a:p>
          <a:p>
            <a:pPr marL="0" indent="0">
              <a:buNone/>
            </a:pPr>
            <a:r>
              <a:rPr lang="en-NZ" dirty="0"/>
              <a:t>Se a </a:t>
            </a:r>
            <a:r>
              <a:rPr lang="en-NZ" dirty="0" err="1"/>
              <a:t>pessoa</a:t>
            </a:r>
            <a:r>
              <a:rPr lang="en-NZ" dirty="0"/>
              <a:t> for </a:t>
            </a:r>
            <a:r>
              <a:rPr lang="en-NZ" dirty="0" err="1"/>
              <a:t>responsiva</a:t>
            </a:r>
            <a:r>
              <a:rPr lang="en-NZ" dirty="0"/>
              <a:t>, </a:t>
            </a:r>
            <a:r>
              <a:rPr lang="en-NZ" dirty="0" err="1"/>
              <a:t>então</a:t>
            </a:r>
            <a:r>
              <a:rPr lang="en-NZ" dirty="0"/>
              <a:t> </a:t>
            </a:r>
            <a:r>
              <a:rPr lang="en-NZ" dirty="0" err="1"/>
              <a:t>espere</a:t>
            </a:r>
            <a:r>
              <a:rPr lang="en-NZ" dirty="0"/>
              <a:t> que o </a:t>
            </a:r>
            <a:r>
              <a:rPr lang="en-NZ" dirty="0" err="1"/>
              <a:t>Espírito</a:t>
            </a:r>
            <a:r>
              <a:rPr lang="en-NZ" dirty="0"/>
              <a:t> Santo </a:t>
            </a:r>
            <a:r>
              <a:rPr lang="en-NZ" dirty="0" err="1"/>
              <a:t>te</a:t>
            </a:r>
            <a:r>
              <a:rPr lang="en-NZ" dirty="0"/>
              <a:t> </a:t>
            </a:r>
            <a:r>
              <a:rPr lang="en-NZ" dirty="0" err="1"/>
              <a:t>dê</a:t>
            </a:r>
            <a:r>
              <a:rPr lang="en-NZ" dirty="0"/>
              <a:t> </a:t>
            </a:r>
            <a:r>
              <a:rPr lang="en-NZ" dirty="0" err="1"/>
              <a:t>mais</a:t>
            </a:r>
            <a:r>
              <a:rPr lang="en-NZ" dirty="0"/>
              <a:t> </a:t>
            </a:r>
            <a:r>
              <a:rPr lang="en-NZ" dirty="0" err="1"/>
              <a:t>palavras.Isto</a:t>
            </a:r>
            <a:r>
              <a:rPr lang="en-NZ" dirty="0"/>
              <a:t> </a:t>
            </a:r>
            <a:r>
              <a:rPr lang="en-NZ" dirty="0" err="1"/>
              <a:t>vem</a:t>
            </a:r>
            <a:r>
              <a:rPr lang="en-NZ" dirty="0"/>
              <a:t> com a </a:t>
            </a:r>
            <a:r>
              <a:rPr lang="en-NZ" dirty="0" err="1"/>
              <a:t>prática</a:t>
            </a:r>
            <a:r>
              <a:rPr lang="en-N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7171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A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1997B-C8E3-43CA-8C1D-4008DF2AD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/>
              <a:t>Recursos</a:t>
            </a:r>
            <a:r>
              <a:rPr lang="en-NZ" dirty="0"/>
              <a:t> no </a:t>
            </a:r>
            <a:r>
              <a:rPr lang="en-NZ" dirty="0" err="1"/>
              <a:t>Português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8F9B5-1575-4233-BD65-A6A4DD027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dirty="0"/>
          </a:p>
          <a:p>
            <a:pPr algn="ctr"/>
            <a:endParaRPr lang="pt-BR" sz="3200" dirty="0">
              <a:latin typeface="Century Gothic" panose="020B0502020202020204" pitchFamily="34" charset="0"/>
            </a:endParaRPr>
          </a:p>
          <a:p>
            <a:pPr algn="ctr"/>
            <a:endParaRPr lang="pt-BR" sz="3200" dirty="0">
              <a:latin typeface="Century Gothic" panose="020B0502020202020204" pitchFamily="34" charset="0"/>
            </a:endParaRPr>
          </a:p>
          <a:p>
            <a:pPr algn="ctr"/>
            <a:r>
              <a:rPr lang="pt-BR" sz="3200" dirty="0">
                <a:latin typeface="Century Gothic" panose="020B0502020202020204" pitchFamily="34" charset="0"/>
              </a:rPr>
              <a:t>www.richardbruntonministries.org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2502419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158</TotalTime>
  <Words>456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Century Gothic</vt:lpstr>
      <vt:lpstr>Retrospect</vt:lpstr>
      <vt:lpstr>O Idioma da Bênção </vt:lpstr>
      <vt:lpstr>O Idioma da Bênção </vt:lpstr>
      <vt:lpstr>QUE…</vt:lpstr>
      <vt:lpstr>PARA…</vt:lpstr>
      <vt:lpstr>COM…</vt:lpstr>
      <vt:lpstr>Eu libero…</vt:lpstr>
      <vt:lpstr>Abençoando alguém que você não conhece</vt:lpstr>
      <vt:lpstr>Recursos no Português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Idioma da Bênção</dc:title>
  <dc:creator>Penelope Dawson</dc:creator>
  <cp:lastModifiedBy>Penelope Dawson</cp:lastModifiedBy>
  <cp:revision>9</cp:revision>
  <dcterms:created xsi:type="dcterms:W3CDTF">2019-08-02T04:35:25Z</dcterms:created>
  <dcterms:modified xsi:type="dcterms:W3CDTF">2019-08-06T21:12:47Z</dcterms:modified>
</cp:coreProperties>
</file>