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81" r:id="rId2"/>
    <p:sldId id="414" r:id="rId3"/>
    <p:sldId id="415" r:id="rId4"/>
    <p:sldId id="441" r:id="rId5"/>
    <p:sldId id="432" r:id="rId6"/>
    <p:sldId id="442" r:id="rId7"/>
    <p:sldId id="443" r:id="rId8"/>
    <p:sldId id="444" r:id="rId9"/>
    <p:sldId id="450" r:id="rId10"/>
    <p:sldId id="445" r:id="rId11"/>
    <p:sldId id="451" r:id="rId12"/>
    <p:sldId id="447" r:id="rId13"/>
    <p:sldId id="448" r:id="rId14"/>
    <p:sldId id="412" r:id="rId15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98E8"/>
    <a:srgbClr val="A749D7"/>
    <a:srgbClr val="FFFFFF"/>
    <a:srgbClr val="19A6CD"/>
    <a:srgbClr val="1BB3DB"/>
    <a:srgbClr val="9B2FD1"/>
    <a:srgbClr val="FFF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86729-AB5F-4B45-BC7E-6DB850442D34}" v="1302" dt="2020-06-23T20:41:48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1" autoAdjust="0"/>
    <p:restoredTop sz="86481" autoAdjust="0"/>
  </p:normalViewPr>
  <p:slideViewPr>
    <p:cSldViewPr snapToGrid="0" showGuides="1">
      <p:cViewPr>
        <p:scale>
          <a:sx n="27" d="100"/>
          <a:sy n="27" d="100"/>
        </p:scale>
        <p:origin x="618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CF6F-D47A-4251-A947-55C6E670AA8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63C0-3C0C-4227-829A-BB3F7A60F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BC42-6563-49C0-9AB0-0B46679F5AB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D579-49B2-4848-8B9E-FAC72A3B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1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9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rot="5400000">
            <a:off x="10665124" y="-10665124"/>
            <a:ext cx="3053751" cy="24384000"/>
          </a:xfrm>
          <a:custGeom>
            <a:avLst/>
            <a:gdLst>
              <a:gd name="T0" fmla="*/ 2794 w 8686"/>
              <a:gd name="T1" fmla="*/ 0 h 7836"/>
              <a:gd name="T2" fmla="*/ 0 w 8686"/>
              <a:gd name="T3" fmla="*/ 0 h 7836"/>
              <a:gd name="T4" fmla="*/ 0 w 8686"/>
              <a:gd name="T5" fmla="*/ 7836 h 7836"/>
              <a:gd name="T6" fmla="*/ 8686 w 8686"/>
              <a:gd name="T7" fmla="*/ 7836 h 7836"/>
              <a:gd name="T8" fmla="*/ 2794 w 8686"/>
              <a:gd name="T9" fmla="*/ 0 h 7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" h="7836">
                <a:moveTo>
                  <a:pt x="2794" y="0"/>
                </a:moveTo>
                <a:lnTo>
                  <a:pt x="0" y="0"/>
                </a:lnTo>
                <a:lnTo>
                  <a:pt x="0" y="7836"/>
                </a:lnTo>
                <a:lnTo>
                  <a:pt x="8686" y="7836"/>
                </a:lnTo>
                <a:lnTo>
                  <a:pt x="2794" y="0"/>
                </a:lnTo>
                <a:close/>
              </a:path>
            </a:pathLst>
          </a:custGeom>
          <a:gradFill flip="none" rotWithShape="1">
            <a:gsLst>
              <a:gs pos="82000">
                <a:schemeClr val="accent1">
                  <a:lumMod val="75000"/>
                </a:schemeClr>
              </a:gs>
              <a:gs pos="60000">
                <a:schemeClr val="accent1">
                  <a:shade val="67500"/>
                  <a:satMod val="115000"/>
                </a:schemeClr>
              </a:gs>
              <a:gs pos="27000">
                <a:srgbClr val="CD98E8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9150" y="580760"/>
            <a:ext cx="2110740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100000"/>
              </a:lnSpc>
              <a:defRPr sz="7000" b="1" spc="-1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51376" y="3267387"/>
            <a:ext cx="17308040" cy="940309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ebdings" panose="05030102010509060703" pitchFamily="18" charset="2"/>
              <a:buChar char="4"/>
              <a:defRPr sz="4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0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­"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39177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32" userDrawn="1">
          <p15:clr>
            <a:srgbClr val="FBAE40"/>
          </p15:clr>
        </p15:guide>
        <p15:guide id="2" pos="14328" userDrawn="1">
          <p15:clr>
            <a:srgbClr val="FBAE40"/>
          </p15:clr>
        </p15:guide>
        <p15:guide id="3" orient="horz" pos="8064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Nee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38300" y="2097993"/>
            <a:ext cx="21107400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8300" y="795867"/>
            <a:ext cx="2110740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7000" b="1" spc="-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551147" y="3496296"/>
            <a:ext cx="7281706" cy="8420754"/>
          </a:xfrm>
          <a:custGeom>
            <a:avLst/>
            <a:gdLst>
              <a:gd name="connsiteX0" fmla="*/ 0 w 7281706"/>
              <a:gd name="connsiteY0" fmla="*/ 0 h 8420754"/>
              <a:gd name="connsiteX1" fmla="*/ 7281706 w 7281706"/>
              <a:gd name="connsiteY1" fmla="*/ 0 h 8420754"/>
              <a:gd name="connsiteX2" fmla="*/ 7281706 w 7281706"/>
              <a:gd name="connsiteY2" fmla="*/ 8420754 h 8420754"/>
              <a:gd name="connsiteX3" fmla="*/ 0 w 7281706"/>
              <a:gd name="connsiteY3" fmla="*/ 8420754 h 842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1706" h="8420754">
                <a:moveTo>
                  <a:pt x="0" y="0"/>
                </a:moveTo>
                <a:lnTo>
                  <a:pt x="7281706" y="0"/>
                </a:lnTo>
                <a:lnTo>
                  <a:pt x="7281706" y="8420754"/>
                </a:lnTo>
                <a:lnTo>
                  <a:pt x="0" y="8420754"/>
                </a:ln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2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22745700" y="914400"/>
            <a:ext cx="743578" cy="7435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817190" y="1110562"/>
            <a:ext cx="600598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FE7F0987-6616-4047-99CC-5B8EA1A2C86F}" type="slidenum">
              <a:rPr lang="en-US" sz="2200" b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US" sz="2200" b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81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32">
          <p15:clr>
            <a:srgbClr val="FBAE40"/>
          </p15:clr>
        </p15:guide>
        <p15:guide id="2" pos="14328">
          <p15:clr>
            <a:srgbClr val="FBAE40"/>
          </p15:clr>
        </p15:guide>
        <p15:guide id="3" orient="horz" pos="8064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0" y="-3176"/>
            <a:ext cx="24384000" cy="7999823"/>
          </a:xfrm>
          <a:custGeom>
            <a:avLst/>
            <a:gdLst>
              <a:gd name="connsiteX0" fmla="*/ 0 w 8128000"/>
              <a:gd name="connsiteY0" fmla="*/ 0 h 6859588"/>
              <a:gd name="connsiteX1" fmla="*/ 8128000 w 8128000"/>
              <a:gd name="connsiteY1" fmla="*/ 0 h 6859588"/>
              <a:gd name="connsiteX2" fmla="*/ 8128000 w 8128000"/>
              <a:gd name="connsiteY2" fmla="*/ 6859588 h 6859588"/>
              <a:gd name="connsiteX3" fmla="*/ 0 w 8128000"/>
              <a:gd name="connsiteY3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6859588">
                <a:moveTo>
                  <a:pt x="0" y="0"/>
                </a:moveTo>
                <a:lnTo>
                  <a:pt x="8128000" y="0"/>
                </a:lnTo>
                <a:lnTo>
                  <a:pt x="8128000" y="6859588"/>
                </a:lnTo>
                <a:lnTo>
                  <a:pt x="0" y="6859588"/>
                </a:ln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4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32">
          <p15:clr>
            <a:srgbClr val="FBAE40"/>
          </p15:clr>
        </p15:guide>
        <p15:guide id="2" pos="14328">
          <p15:clr>
            <a:srgbClr val="FBAE40"/>
          </p15:clr>
        </p15:guide>
        <p15:guide id="3" orient="horz" pos="8064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192000" y="-3176"/>
            <a:ext cx="12192000" cy="13719175"/>
          </a:xfrm>
          <a:custGeom>
            <a:avLst/>
            <a:gdLst>
              <a:gd name="connsiteX0" fmla="*/ 0 w 8128000"/>
              <a:gd name="connsiteY0" fmla="*/ 0 h 6859588"/>
              <a:gd name="connsiteX1" fmla="*/ 8128000 w 8128000"/>
              <a:gd name="connsiteY1" fmla="*/ 0 h 6859588"/>
              <a:gd name="connsiteX2" fmla="*/ 8128000 w 8128000"/>
              <a:gd name="connsiteY2" fmla="*/ 6859588 h 6859588"/>
              <a:gd name="connsiteX3" fmla="*/ 0 w 8128000"/>
              <a:gd name="connsiteY3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6859588">
                <a:moveTo>
                  <a:pt x="0" y="0"/>
                </a:moveTo>
                <a:lnTo>
                  <a:pt x="8128000" y="0"/>
                </a:lnTo>
                <a:lnTo>
                  <a:pt x="8128000" y="6859588"/>
                </a:lnTo>
                <a:lnTo>
                  <a:pt x="0" y="6859588"/>
                </a:ln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7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32">
          <p15:clr>
            <a:srgbClr val="FBAE40"/>
          </p15:clr>
        </p15:guide>
        <p15:guide id="2" pos="14328">
          <p15:clr>
            <a:srgbClr val="FBAE40"/>
          </p15:clr>
        </p15:guide>
        <p15:guide id="3" orient="horz" pos="8064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-3176"/>
            <a:ext cx="10629900" cy="13719175"/>
          </a:xfrm>
          <a:custGeom>
            <a:avLst/>
            <a:gdLst>
              <a:gd name="connsiteX0" fmla="*/ 0 w 8128000"/>
              <a:gd name="connsiteY0" fmla="*/ 0 h 6859588"/>
              <a:gd name="connsiteX1" fmla="*/ 8128000 w 8128000"/>
              <a:gd name="connsiteY1" fmla="*/ 0 h 6859588"/>
              <a:gd name="connsiteX2" fmla="*/ 8128000 w 8128000"/>
              <a:gd name="connsiteY2" fmla="*/ 6859588 h 6859588"/>
              <a:gd name="connsiteX3" fmla="*/ 0 w 8128000"/>
              <a:gd name="connsiteY3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6859588">
                <a:moveTo>
                  <a:pt x="0" y="0"/>
                </a:moveTo>
                <a:lnTo>
                  <a:pt x="8128000" y="0"/>
                </a:lnTo>
                <a:lnTo>
                  <a:pt x="8128000" y="6859588"/>
                </a:lnTo>
                <a:lnTo>
                  <a:pt x="0" y="6859588"/>
                </a:ln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2745700" y="914400"/>
            <a:ext cx="743578" cy="7435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2817190" y="1110562"/>
            <a:ext cx="600598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FE7F0987-6616-4047-99CC-5B8EA1A2C86F}" type="slidenum">
              <a:rPr lang="en-US" sz="2200" b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US" sz="2200" b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22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32">
          <p15:clr>
            <a:srgbClr val="FBAE40"/>
          </p15:clr>
        </p15:guide>
        <p15:guide id="2" pos="14328">
          <p15:clr>
            <a:srgbClr val="FBAE40"/>
          </p15:clr>
        </p15:guide>
        <p15:guide id="3" orient="horz" pos="8064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0" y="-3176"/>
            <a:ext cx="24384000" cy="13719175"/>
          </a:xfrm>
          <a:custGeom>
            <a:avLst/>
            <a:gdLst>
              <a:gd name="connsiteX0" fmla="*/ 0 w 8128000"/>
              <a:gd name="connsiteY0" fmla="*/ 0 h 6859588"/>
              <a:gd name="connsiteX1" fmla="*/ 8128000 w 8128000"/>
              <a:gd name="connsiteY1" fmla="*/ 0 h 6859588"/>
              <a:gd name="connsiteX2" fmla="*/ 8128000 w 8128000"/>
              <a:gd name="connsiteY2" fmla="*/ 6859588 h 6859588"/>
              <a:gd name="connsiteX3" fmla="*/ 0 w 8128000"/>
              <a:gd name="connsiteY3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6859588">
                <a:moveTo>
                  <a:pt x="0" y="0"/>
                </a:moveTo>
                <a:lnTo>
                  <a:pt x="8128000" y="0"/>
                </a:lnTo>
                <a:lnTo>
                  <a:pt x="8128000" y="6859588"/>
                </a:lnTo>
                <a:lnTo>
                  <a:pt x="0" y="6859588"/>
                </a:ln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1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32">
          <p15:clr>
            <a:srgbClr val="FBAE40"/>
          </p15:clr>
        </p15:guide>
        <p15:guide id="2" pos="14328">
          <p15:clr>
            <a:srgbClr val="FBAE40"/>
          </p15:clr>
        </p15:guide>
        <p15:guide id="3" orient="horz" pos="8064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513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32">
          <p15:clr>
            <a:srgbClr val="FBAE40"/>
          </p15:clr>
        </p15:guide>
        <p15:guide id="2" pos="14328">
          <p15:clr>
            <a:srgbClr val="FBAE40"/>
          </p15:clr>
        </p15:guide>
        <p15:guide id="3" orient="horz" pos="8064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5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8" r:id="rId2"/>
    <p:sldLayoutId id="2147483695" r:id="rId3"/>
    <p:sldLayoutId id="2147483693" r:id="rId4"/>
    <p:sldLayoutId id="2147483707" r:id="rId5"/>
    <p:sldLayoutId id="2147483690" r:id="rId6"/>
    <p:sldLayoutId id="2147483685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5" b="7845"/>
          <a:stretch>
            <a:fillRect/>
          </a:stretch>
        </p:blipFill>
        <p:spPr>
          <a:xfrm>
            <a:off x="0" y="-4597889"/>
            <a:ext cx="24384000" cy="13719175"/>
          </a:xfrm>
        </p:spPr>
      </p:pic>
      <p:sp>
        <p:nvSpPr>
          <p:cNvPr id="13" name="Freeform 5"/>
          <p:cNvSpPr>
            <a:spLocks/>
          </p:cNvSpPr>
          <p:nvPr/>
        </p:nvSpPr>
        <p:spPr bwMode="auto">
          <a:xfrm>
            <a:off x="0" y="0"/>
            <a:ext cx="16421100" cy="13720596"/>
          </a:xfrm>
          <a:custGeom>
            <a:avLst/>
            <a:gdLst>
              <a:gd name="T0" fmla="*/ 2794 w 8686"/>
              <a:gd name="T1" fmla="*/ 0 h 7836"/>
              <a:gd name="T2" fmla="*/ 0 w 8686"/>
              <a:gd name="T3" fmla="*/ 0 h 7836"/>
              <a:gd name="T4" fmla="*/ 0 w 8686"/>
              <a:gd name="T5" fmla="*/ 7836 h 7836"/>
              <a:gd name="T6" fmla="*/ 8686 w 8686"/>
              <a:gd name="T7" fmla="*/ 7836 h 7836"/>
              <a:gd name="T8" fmla="*/ 2794 w 8686"/>
              <a:gd name="T9" fmla="*/ 0 h 7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6" h="7836">
                <a:moveTo>
                  <a:pt x="2794" y="0"/>
                </a:moveTo>
                <a:lnTo>
                  <a:pt x="0" y="0"/>
                </a:lnTo>
                <a:lnTo>
                  <a:pt x="0" y="7836"/>
                </a:lnTo>
                <a:lnTo>
                  <a:pt x="8686" y="7836"/>
                </a:lnTo>
                <a:lnTo>
                  <a:pt x="2794" y="0"/>
                </a:lnTo>
                <a:close/>
              </a:path>
            </a:pathLst>
          </a:custGeom>
          <a:solidFill>
            <a:schemeClr val="tx2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590550" y="8018809"/>
            <a:ext cx="13658850" cy="4616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 spc="-1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NZ" sz="10000" spc="0" dirty="0">
                <a:solidFill>
                  <a:schemeClr val="bg1"/>
                </a:solidFill>
              </a:rPr>
              <a:t>The Awesome </a:t>
            </a:r>
            <a:br>
              <a:rPr lang="en-NZ" sz="10000" spc="0" dirty="0">
                <a:solidFill>
                  <a:schemeClr val="bg1"/>
                </a:solidFill>
              </a:rPr>
            </a:br>
            <a:r>
              <a:rPr lang="en-NZ" sz="10000" spc="0" dirty="0">
                <a:solidFill>
                  <a:schemeClr val="bg1"/>
                </a:solidFill>
              </a:rPr>
              <a:t>Power of Blessing</a:t>
            </a:r>
          </a:p>
          <a:p>
            <a:pPr algn="l"/>
            <a:r>
              <a:rPr lang="en-NZ" sz="10000" spc="0" dirty="0">
                <a:solidFill>
                  <a:schemeClr val="bg1"/>
                </a:solidFill>
              </a:rPr>
              <a:t>Part 2</a:t>
            </a:r>
            <a:endParaRPr lang="en-US" sz="10000" spc="0" dirty="0">
              <a:solidFill>
                <a:schemeClr val="bg1"/>
              </a:solidFill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16186150" y="10776856"/>
            <a:ext cx="7607300" cy="2932771"/>
          </a:xfrm>
          <a:custGeom>
            <a:avLst/>
            <a:gdLst>
              <a:gd name="T0" fmla="*/ 12749 w 12749"/>
              <a:gd name="T1" fmla="*/ 0 h 3604"/>
              <a:gd name="T2" fmla="*/ 12749 w 12749"/>
              <a:gd name="T3" fmla="*/ 3604 h 3604"/>
              <a:gd name="T4" fmla="*/ 0 w 12749"/>
              <a:gd name="T5" fmla="*/ 3604 h 3604"/>
              <a:gd name="T6" fmla="*/ 12749 w 12749"/>
              <a:gd name="T7" fmla="*/ 0 h 3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49" h="3604">
                <a:moveTo>
                  <a:pt x="12749" y="0"/>
                </a:moveTo>
                <a:lnTo>
                  <a:pt x="12749" y="3604"/>
                </a:lnTo>
                <a:lnTo>
                  <a:pt x="0" y="3604"/>
                </a:lnTo>
                <a:lnTo>
                  <a:pt x="12749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64000">
                <a:schemeClr val="accent1">
                  <a:shade val="67500"/>
                  <a:satMod val="115000"/>
                  <a:alpha val="86000"/>
                </a:schemeClr>
              </a:gs>
              <a:gs pos="25000">
                <a:srgbClr val="CD98E8">
                  <a:alpha val="91765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err="1"/>
              <a:t>Tirau</a:t>
            </a:r>
            <a:r>
              <a:rPr lang="en-US" sz="5400" dirty="0"/>
              <a:t> Community Church</a:t>
            </a:r>
          </a:p>
          <a:p>
            <a:r>
              <a:rPr lang="en-US" sz="5400" dirty="0"/>
              <a:t>28 June 2020</a:t>
            </a:r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16186150" y="11409973"/>
            <a:ext cx="76073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1828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000" cap="all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044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Spouse blessings – some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819150" y="3028400"/>
            <a:ext cx="23202900" cy="6037395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AutoNum type="arabicPeriod"/>
            </a:pPr>
            <a:r>
              <a:rPr lang="en-NZ" sz="4000" b="1" dirty="0"/>
              <a:t>AFFIRMATION 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4000" b="1" dirty="0"/>
              <a:t>      I</a:t>
            </a:r>
            <a:r>
              <a:rPr lang="en-NZ" sz="3200" b="1" dirty="0"/>
              <a:t> love you …….. You are special. </a:t>
            </a:r>
            <a:br>
              <a:rPr lang="en-NZ" sz="3200" b="1" dirty="0"/>
            </a:br>
            <a:r>
              <a:rPr lang="en-NZ" sz="3200" b="1" dirty="0"/>
              <a:t>        I thank God that you are my husband (wife) and the father (mother) of our children.</a:t>
            </a:r>
          </a:p>
          <a:p>
            <a:pPr marL="742950" indent="-7429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AutoNum type="arabicPeriod" startAt="2"/>
            </a:pPr>
            <a:r>
              <a:rPr lang="en-NZ" sz="4000" b="1" dirty="0"/>
              <a:t>PRAISE …</a:t>
            </a:r>
          </a:p>
          <a:p>
            <a:pPr marL="914400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3200" b="1" dirty="0"/>
              <a:t>That was a great meal you cooked last night.  </a:t>
            </a:r>
          </a:p>
          <a:p>
            <a:pPr marL="914400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3200" b="1" dirty="0"/>
              <a:t>Thanks for fixing … You’re clever with things like that</a:t>
            </a:r>
          </a:p>
          <a:p>
            <a:pPr marL="742950" indent="-7429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AutoNum type="arabicPeriod" startAt="2"/>
            </a:pPr>
            <a:r>
              <a:rPr lang="en-NZ" sz="4000" b="1" dirty="0"/>
              <a:t>FORGIVENESS </a:t>
            </a:r>
          </a:p>
          <a:p>
            <a:pPr marL="914400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3200" b="1" dirty="0"/>
              <a:t>I’m sorry for ….. Please forgive me.</a:t>
            </a:r>
          </a:p>
          <a:p>
            <a:pPr marL="742950" indent="-7429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AutoNum type="arabicPeriod" startAt="4"/>
            </a:pPr>
            <a:r>
              <a:rPr lang="en-NZ" sz="4000" b="1" dirty="0"/>
              <a:t>IMPARTATION - </a:t>
            </a:r>
            <a:r>
              <a:rPr lang="en-NZ" sz="3200" b="1" dirty="0"/>
              <a:t>Release something from the Kingdom of God that they need/desire</a:t>
            </a:r>
            <a:endParaRPr lang="en-NZ" sz="3200" dirty="0"/>
          </a:p>
          <a:p>
            <a:pPr marL="914400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3200" b="1" dirty="0"/>
              <a:t>I bless you …..  in Jesus’ name, and I bless our marriage. </a:t>
            </a:r>
          </a:p>
          <a:p>
            <a:pPr marL="914400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3200" b="1" dirty="0"/>
              <a:t>I bless you with health and strength, of body, soul and spirit.</a:t>
            </a:r>
          </a:p>
          <a:p>
            <a:pPr marL="914400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3200" b="1" dirty="0"/>
              <a:t>I bless you with wisdom to deal with …. situation. </a:t>
            </a:r>
          </a:p>
          <a:p>
            <a:pPr marL="914400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3200" b="1" dirty="0"/>
              <a:t>I bless you to walk more and more closely with God and to know the depths of His love, His joy and His peace </a:t>
            </a:r>
          </a:p>
          <a:p>
            <a:pPr marL="914400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0063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Children’s  blessings – some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819150" y="3028400"/>
            <a:ext cx="23202900" cy="6037395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ebdings" panose="05030102010509060703" pitchFamily="18" charset="2"/>
              <a:buAutoNum type="arabicPeriod"/>
            </a:pPr>
            <a:r>
              <a:rPr lang="en-NZ" sz="4000" b="1" dirty="0"/>
              <a:t>AFFIRMATION </a:t>
            </a:r>
          </a:p>
          <a:p>
            <a:pPr marL="914400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3200" b="1" dirty="0"/>
              <a:t>I love you ….. You are special. You’re a gift from God to me and I’m proud to be your father/mother. I love you and I’m proud of you.”</a:t>
            </a:r>
          </a:p>
          <a:p>
            <a:pPr marL="742950" indent="-7429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AutoNum type="arabicPeriod" startAt="2"/>
            </a:pPr>
            <a:r>
              <a:rPr lang="en-NZ" sz="4000" b="1" dirty="0"/>
              <a:t>PRAISE …</a:t>
            </a:r>
          </a:p>
          <a:p>
            <a:pPr marL="914400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3200" b="1" dirty="0"/>
              <a:t>Say what’s special about them (be careful about praising achievements in case they associate love with performance)</a:t>
            </a:r>
          </a:p>
          <a:p>
            <a:pPr marL="742950" indent="-7429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AutoNum type="arabicPeriod" startAt="2"/>
            </a:pPr>
            <a:r>
              <a:rPr lang="en-NZ" sz="4000" b="1" dirty="0"/>
              <a:t>FORGIVENESS </a:t>
            </a:r>
          </a:p>
          <a:p>
            <a:pPr marL="914400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3200" b="1" dirty="0"/>
              <a:t>I’m sorry for ….. Please forgive me.</a:t>
            </a:r>
          </a:p>
          <a:p>
            <a:pPr marL="742950" indent="-7429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AutoNum type="arabicPeriod" startAt="4"/>
            </a:pPr>
            <a:r>
              <a:rPr lang="en-NZ" sz="4000" b="1" dirty="0"/>
              <a:t>IMPARTATION - </a:t>
            </a:r>
            <a:r>
              <a:rPr lang="en-NZ" sz="3200" b="1" dirty="0"/>
              <a:t>Release something from the Kingdom of God that they need/desire</a:t>
            </a:r>
            <a:endParaRPr lang="en-NZ" sz="3200" dirty="0"/>
          </a:p>
          <a:p>
            <a:pPr marL="914400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3200" b="1" dirty="0"/>
              <a:t>I bless you to be successful at all you put your mind/hand to. I bless and release the gifts that God has put in you </a:t>
            </a:r>
          </a:p>
          <a:p>
            <a:pPr marL="914400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3200" b="1" dirty="0"/>
              <a:t>I bless you with health and strength. May God and His angels protect you always</a:t>
            </a:r>
          </a:p>
          <a:p>
            <a:pPr marL="914400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3200" b="1" dirty="0"/>
              <a:t>I bless you with good friends and to do well at school. </a:t>
            </a:r>
          </a:p>
          <a:p>
            <a:pPr marL="914400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3200" b="1" dirty="0"/>
              <a:t>I bless you to know how much God loves you and to talk with Him a lot</a:t>
            </a:r>
          </a:p>
          <a:p>
            <a:pPr marL="914400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0030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24384000" cy="527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199760"/>
            <a:ext cx="21107400" cy="2154436"/>
          </a:xfrm>
        </p:spPr>
        <p:txBody>
          <a:bodyPr/>
          <a:lstStyle/>
          <a:p>
            <a:r>
              <a:rPr lang="en-NZ" dirty="0"/>
              <a:t>Blessing someone you don’t know 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90550" y="3362637"/>
            <a:ext cx="23202900" cy="9403091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4000" dirty="0"/>
              <a:t>Build rapport, even briefly, so that they don’t think you’re weird. </a:t>
            </a:r>
          </a:p>
          <a:p>
            <a:pPr marL="0" indent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4000" dirty="0"/>
              <a:t> </a:t>
            </a:r>
            <a:r>
              <a:rPr lang="en-NZ" sz="3600" dirty="0"/>
              <a:t>(e.g. Notice something special about them. I love your accent, where are you from? Or discuss the menu with them. Or if in an airport, where are they going etc. etc. Just make a little conversation.)</a:t>
            </a:r>
          </a:p>
          <a:p>
            <a:pPr marL="0" indent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4000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4000" b="1" i="1" dirty="0"/>
              <a:t>“I bless you in the name of the Father and of the Son and of the Holy Spirit. </a:t>
            </a:r>
          </a:p>
          <a:p>
            <a:pPr marL="742950" indent="-7429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NZ" sz="4000" b="1" i="1" dirty="0"/>
              <a:t>May all of God’s plans and purposes for your life come to pass.</a:t>
            </a:r>
          </a:p>
          <a:p>
            <a:pPr marL="742950" indent="-7429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NZ" sz="4000" b="1" i="1" dirty="0"/>
              <a:t>I release His love and power in all the situations of your life.</a:t>
            </a:r>
          </a:p>
          <a:p>
            <a:pPr marL="742950" indent="-7429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NZ" sz="4000" b="1" i="1" dirty="0"/>
              <a:t>And May you know, in the deepest part of your being, how much He loves you.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4000" b="1" i="1" dirty="0"/>
              <a:t>In Jesus’ name, amen.”</a:t>
            </a:r>
          </a:p>
          <a:p>
            <a:pPr marL="0" indent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4000" dirty="0"/>
              <a:t> </a:t>
            </a:r>
          </a:p>
          <a:p>
            <a:pPr marL="0" indent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NZ" sz="4000" dirty="0"/>
              <a:t>If the person is responsive, then expect the Holy Spirit to give you more. This comes with practice.</a:t>
            </a:r>
          </a:p>
        </p:txBody>
      </p:sp>
    </p:spTree>
    <p:extLst>
      <p:ext uri="{BB962C8B-B14F-4D97-AF65-F5344CB8AC3E}">
        <p14:creationId xmlns:p14="http://schemas.microsoft.com/office/powerpoint/2010/main" val="196665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85460"/>
            <a:ext cx="21107400" cy="2154436"/>
          </a:xfrm>
        </p:spPr>
        <p:txBody>
          <a:bodyPr/>
          <a:lstStyle/>
          <a:p>
            <a:r>
              <a:rPr lang="en-NZ" dirty="0"/>
              <a:t>Form pairs and bless each other – </a:t>
            </a:r>
            <a:br>
              <a:rPr lang="en-NZ" dirty="0"/>
            </a:br>
            <a:r>
              <a:rPr lang="en-NZ" dirty="0"/>
              <a:t>releasing the prophetic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581150" y="3781737"/>
            <a:ext cx="21888450" cy="816261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NZ" b="1" i="1" dirty="0"/>
              <a:t>“I BLESS YOU, in the name of the Father, and of the Son, and of the Holy Spirit”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NZ" sz="4000" dirty="0"/>
              <a:t>I feel / sense that God would say to you, encourage you to/with, I feel to release such and such over you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NZ" sz="4000" dirty="0"/>
              <a:t>e.g. I feel that God wants you to have a deeper experience of his love so that you can move in greater power. I release that over you now in Jesus name. I bless you to step out in love.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NZ" sz="4000" dirty="0"/>
              <a:t>e.g. I feel that God wants to activate the gift of …………… I release that now. Gift be stirred up. I call you forth in Jesus name. </a:t>
            </a:r>
          </a:p>
        </p:txBody>
      </p:sp>
    </p:spTree>
    <p:extLst>
      <p:ext uri="{BB962C8B-B14F-4D97-AF65-F5344CB8AC3E}">
        <p14:creationId xmlns:p14="http://schemas.microsoft.com/office/powerpoint/2010/main" val="25891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-3176"/>
            <a:ext cx="24384000" cy="1371758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19481" y="4192008"/>
            <a:ext cx="10745038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 spc="-1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2000" spc="0" dirty="0">
                <a:solidFill>
                  <a:schemeClr val="bg1"/>
                </a:solidFill>
              </a:rPr>
              <a:t>contact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328400" y="6736479"/>
            <a:ext cx="1727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19481" y="7809037"/>
            <a:ext cx="10745038" cy="5128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www.richardbruntonministries.org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19481" y="7142192"/>
            <a:ext cx="10745038" cy="5128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cap="all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Richard </a:t>
            </a:r>
            <a:r>
              <a:rPr lang="en-US" sz="2800" cap="all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Brunton</a:t>
            </a:r>
            <a:endParaRPr lang="en-US" sz="2800" cap="all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4915" y="8858250"/>
            <a:ext cx="2999146" cy="410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9929" y="8858250"/>
            <a:ext cx="3100782" cy="410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Blessing Workshop – Doing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67000" y="4658037"/>
            <a:ext cx="19716750" cy="81626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NZ" dirty="0"/>
              <a:t>To speak and release God’s intentions and favour over yourself, or another person or a situation, in the name of Jesus, in the power of the Holy Spirit, to the glory of God the Father. </a:t>
            </a:r>
          </a:p>
          <a:p>
            <a:pPr>
              <a:lnSpc>
                <a:spcPct val="150000"/>
              </a:lnSpc>
            </a:pPr>
            <a:endParaRPr lang="en-NZ" dirty="0"/>
          </a:p>
          <a:p>
            <a:pPr>
              <a:lnSpc>
                <a:spcPct val="150000"/>
              </a:lnSpc>
            </a:pPr>
            <a:r>
              <a:rPr lang="en-NZ" dirty="0"/>
              <a:t>Discern what God wants us to release or do. Jesus said I only do what the Father shows me. What good thing does the Father want you to release – encouragement, exhortation, comfort, provision, healing, love, peace </a:t>
            </a:r>
            <a:r>
              <a:rPr lang="en-NZ" dirty="0" err="1"/>
              <a:t>etc</a:t>
            </a:r>
            <a:r>
              <a:rPr lang="en-NZ" dirty="0"/>
              <a:t>?</a:t>
            </a:r>
          </a:p>
          <a:p>
            <a:pPr>
              <a:lnSpc>
                <a:spcPct val="150000"/>
              </a:lnSpc>
            </a:pPr>
            <a:endParaRPr lang="en-NZ" dirty="0"/>
          </a:p>
        </p:txBody>
      </p:sp>
      <p:sp>
        <p:nvSpPr>
          <p:cNvPr id="4" name="Rounded Rectangle 3"/>
          <p:cNvSpPr/>
          <p:nvPr/>
        </p:nvSpPr>
        <p:spPr>
          <a:xfrm>
            <a:off x="2838450" y="3638550"/>
            <a:ext cx="4495800" cy="8763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NZ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38450" y="8240579"/>
            <a:ext cx="4495800" cy="99752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NZ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31552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language of blessing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28850" y="5600700"/>
            <a:ext cx="20859750" cy="5753100"/>
          </a:xfrm>
        </p:spPr>
        <p:txBody>
          <a:bodyPr/>
          <a:lstStyle/>
          <a:p>
            <a:pPr marL="0" indent="0" algn="ctr">
              <a:buNone/>
            </a:pPr>
            <a:r>
              <a:rPr lang="en-NZ" b="1" dirty="0"/>
              <a:t>Start with: </a:t>
            </a:r>
          </a:p>
          <a:p>
            <a:pPr marL="0" indent="0" algn="ctr">
              <a:buNone/>
            </a:pPr>
            <a:r>
              <a:rPr lang="en-NZ" dirty="0"/>
              <a:t>“I BLESS YOU, in the name of the Father, and of the Son, and of the Holy Spirit”</a:t>
            </a:r>
            <a:br>
              <a:rPr lang="en-NZ" dirty="0"/>
            </a:br>
            <a:endParaRPr lang="en-NZ" dirty="0"/>
          </a:p>
          <a:p>
            <a:pPr marL="0" indent="0" algn="ctr">
              <a:buNone/>
            </a:pPr>
            <a:r>
              <a:rPr lang="en-NZ" b="1" dirty="0"/>
              <a:t>Then:</a:t>
            </a:r>
          </a:p>
          <a:p>
            <a:pPr marL="0" indent="0" algn="ctr">
              <a:buNone/>
            </a:pPr>
            <a:r>
              <a:rPr lang="en-NZ" dirty="0"/>
              <a:t>MAY, TO, WITH, I RELEASE …</a:t>
            </a:r>
          </a:p>
          <a:p>
            <a:pPr marL="0" indent="0" algn="ctr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811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048000" y="3934137"/>
            <a:ext cx="18135600" cy="9403091"/>
          </a:xfrm>
        </p:spPr>
        <p:txBody>
          <a:bodyPr/>
          <a:lstStyle/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lang="en-NZ" b="1" dirty="0"/>
              <a:t>“I BLESS YOU, in the name of the Father, and of the Son, </a:t>
            </a:r>
            <a:br>
              <a:rPr lang="en-NZ" b="1" dirty="0"/>
            </a:br>
            <a:r>
              <a:rPr lang="en-NZ" b="1" dirty="0"/>
              <a:t>and of the Holy Spirit”</a:t>
            </a:r>
          </a:p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NZ" b="1" dirty="0"/>
              <a:t>MAY</a:t>
            </a:r>
            <a:r>
              <a:rPr lang="en-NZ" dirty="0"/>
              <a:t> God give you a revelation of how much He loves you and rejoices over you</a:t>
            </a:r>
          </a:p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NZ" b="1" dirty="0"/>
              <a:t>MAY</a:t>
            </a:r>
            <a:r>
              <a:rPr lang="en-NZ" dirty="0"/>
              <a:t> all of God’s plans and purposes for your life come to pass</a:t>
            </a:r>
          </a:p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NZ" b="1" dirty="0"/>
              <a:t>MAY</a:t>
            </a:r>
            <a:r>
              <a:rPr lang="en-NZ" dirty="0"/>
              <a:t> the love of God surround you and fill you</a:t>
            </a:r>
          </a:p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NZ" b="1" dirty="0"/>
              <a:t>MAY</a:t>
            </a:r>
            <a:r>
              <a:rPr lang="en-NZ" dirty="0"/>
              <a:t> you become fully the man of God, the husband and the father that God always planned for you to be.</a:t>
            </a:r>
          </a:p>
        </p:txBody>
      </p:sp>
    </p:spTree>
    <p:extLst>
      <p:ext uri="{BB962C8B-B14F-4D97-AF65-F5344CB8AC3E}">
        <p14:creationId xmlns:p14="http://schemas.microsoft.com/office/powerpoint/2010/main" val="17343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048000" y="3934137"/>
            <a:ext cx="18135600" cy="9403091"/>
          </a:xfrm>
        </p:spPr>
        <p:txBody>
          <a:bodyPr/>
          <a:lstStyle/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lang="en-NZ" b="1" dirty="0"/>
              <a:t>“I BLESS YOU, in the name of the Father, and of the Son, </a:t>
            </a:r>
            <a:br>
              <a:rPr lang="en-NZ" b="1" dirty="0"/>
            </a:br>
            <a:r>
              <a:rPr lang="en-NZ" b="1" dirty="0"/>
              <a:t>and of the Holy Spirit”</a:t>
            </a:r>
          </a:p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endParaRPr lang="en-NZ" dirty="0"/>
          </a:p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NZ" b="1" dirty="0"/>
              <a:t>TO</a:t>
            </a:r>
            <a:r>
              <a:rPr lang="en-NZ" dirty="0"/>
              <a:t> be strong and courageous</a:t>
            </a:r>
          </a:p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NZ" b="1" dirty="0"/>
              <a:t>TO</a:t>
            </a:r>
            <a:r>
              <a:rPr lang="en-NZ" dirty="0"/>
              <a:t> fully comprehend the authority you have in Christ Jesus to release the Kingdom wherever you go</a:t>
            </a:r>
          </a:p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NZ" b="1" dirty="0"/>
              <a:t>TO</a:t>
            </a:r>
            <a:r>
              <a:rPr lang="en-NZ" dirty="0"/>
              <a:t> know in the deepest part of your being how much God loves you and watches over you</a:t>
            </a:r>
          </a:p>
        </p:txBody>
      </p:sp>
    </p:spTree>
    <p:extLst>
      <p:ext uri="{BB962C8B-B14F-4D97-AF65-F5344CB8AC3E}">
        <p14:creationId xmlns:p14="http://schemas.microsoft.com/office/powerpoint/2010/main" val="29215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With…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048000" y="3934137"/>
            <a:ext cx="18135600" cy="9403091"/>
          </a:xfrm>
        </p:spPr>
        <p:txBody>
          <a:bodyPr/>
          <a:lstStyle/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lang="en-NZ" b="1" dirty="0"/>
              <a:t>“I BLESS YOU, in the name of the Father, and of the Son, </a:t>
            </a:r>
            <a:br>
              <a:rPr lang="en-NZ" b="1" dirty="0"/>
            </a:br>
            <a:r>
              <a:rPr lang="en-NZ" b="1" dirty="0"/>
              <a:t>and of the Holy Spirit”</a:t>
            </a:r>
          </a:p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endParaRPr lang="en-NZ" dirty="0"/>
          </a:p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NZ" b="1" dirty="0"/>
              <a:t>WITH</a:t>
            </a:r>
            <a:r>
              <a:rPr lang="en-NZ" dirty="0"/>
              <a:t> overflowing peace</a:t>
            </a:r>
          </a:p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NZ" b="1" dirty="0"/>
              <a:t>WITH</a:t>
            </a:r>
            <a:r>
              <a:rPr lang="en-NZ" dirty="0"/>
              <a:t> abounding love</a:t>
            </a:r>
          </a:p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NZ" b="1" dirty="0"/>
              <a:t>WITH</a:t>
            </a:r>
            <a:r>
              <a:rPr lang="en-NZ" dirty="0"/>
              <a:t> health and strength of body soul and spirit</a:t>
            </a:r>
          </a:p>
        </p:txBody>
      </p:sp>
    </p:spTree>
    <p:extLst>
      <p:ext uri="{BB962C8B-B14F-4D97-AF65-F5344CB8AC3E}">
        <p14:creationId xmlns:p14="http://schemas.microsoft.com/office/powerpoint/2010/main" val="28562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 release…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048000" y="3934137"/>
            <a:ext cx="18135600" cy="9403091"/>
          </a:xfrm>
        </p:spPr>
        <p:txBody>
          <a:bodyPr/>
          <a:lstStyle/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lang="en-NZ" b="1" dirty="0"/>
              <a:t>“I BLESS YOU, in the name of the Father, and of the Son, </a:t>
            </a:r>
            <a:br>
              <a:rPr lang="en-NZ" b="1" dirty="0"/>
            </a:br>
            <a:r>
              <a:rPr lang="en-NZ" b="1" dirty="0"/>
              <a:t>and of the Holy Spirit”</a:t>
            </a:r>
          </a:p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endParaRPr lang="en-NZ" dirty="0"/>
          </a:p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NZ" b="1" dirty="0"/>
              <a:t>I RELEASE </a:t>
            </a:r>
            <a:r>
              <a:rPr lang="en-NZ" dirty="0"/>
              <a:t>God’s love and power in all the circumstances </a:t>
            </a:r>
            <a:br>
              <a:rPr lang="en-NZ" dirty="0"/>
            </a:br>
            <a:r>
              <a:rPr lang="en-NZ" dirty="0"/>
              <a:t>of your life</a:t>
            </a:r>
          </a:p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NZ" b="1" dirty="0"/>
              <a:t>I RELEASE </a:t>
            </a:r>
            <a:r>
              <a:rPr lang="en-NZ" dirty="0"/>
              <a:t>God’s healing power to flow through your body</a:t>
            </a:r>
          </a:p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NZ" b="1" dirty="0"/>
              <a:t>I RELEASE </a:t>
            </a:r>
            <a:r>
              <a:rPr lang="en-NZ" dirty="0"/>
              <a:t>ideas from the Kingdom of heaven to improve productivity in my business</a:t>
            </a:r>
          </a:p>
        </p:txBody>
      </p:sp>
    </p:spTree>
    <p:extLst>
      <p:ext uri="{BB962C8B-B14F-4D97-AF65-F5344CB8AC3E}">
        <p14:creationId xmlns:p14="http://schemas.microsoft.com/office/powerpoint/2010/main" val="29047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Practice – “I bless you ….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583873" y="4672445"/>
            <a:ext cx="19716750" cy="81626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NZ" dirty="0"/>
              <a:t>Write out a blessing for someone who has hurt you. Make sure you have forgiven them first. </a:t>
            </a:r>
          </a:p>
          <a:p>
            <a:pPr>
              <a:lnSpc>
                <a:spcPct val="125000"/>
              </a:lnSpc>
            </a:pPr>
            <a:endParaRPr lang="en-NZ" dirty="0"/>
          </a:p>
          <a:p>
            <a:pPr>
              <a:lnSpc>
                <a:spcPct val="125000"/>
              </a:lnSpc>
            </a:pPr>
            <a:r>
              <a:rPr lang="en-NZ" dirty="0"/>
              <a:t>Wives write out a blessing for your husband</a:t>
            </a:r>
          </a:p>
          <a:p>
            <a:pPr>
              <a:lnSpc>
                <a:spcPct val="125000"/>
              </a:lnSpc>
            </a:pPr>
            <a:r>
              <a:rPr lang="en-NZ" dirty="0"/>
              <a:t>Husbands write out a blessing for one of your children (maybe you could frame it and give to your child)</a:t>
            </a:r>
          </a:p>
          <a:p>
            <a:pPr>
              <a:lnSpc>
                <a:spcPct val="125000"/>
              </a:lnSpc>
            </a:pPr>
            <a:r>
              <a:rPr lang="en-NZ" dirty="0"/>
              <a:t>If you are unmarried – write out a blessing that Jesus might have spoken over His disciples as He ascended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38450" y="3638550"/>
            <a:ext cx="6667500" cy="8763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NZ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 1 – Everyone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38450" y="6858000"/>
            <a:ext cx="6667500" cy="8763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NZ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 2</a:t>
            </a:r>
          </a:p>
        </p:txBody>
      </p:sp>
    </p:spTree>
    <p:extLst>
      <p:ext uri="{BB962C8B-B14F-4D97-AF65-F5344CB8AC3E}">
        <p14:creationId xmlns:p14="http://schemas.microsoft.com/office/powerpoint/2010/main" val="37415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580760"/>
            <a:ext cx="21107400" cy="1077218"/>
          </a:xfrm>
        </p:spPr>
        <p:txBody>
          <a:bodyPr/>
          <a:lstStyle/>
          <a:p>
            <a:r>
              <a:rPr lang="en-NZ" dirty="0"/>
              <a:t>Practice – Blessing someone who has hurt you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583873" y="4672445"/>
            <a:ext cx="19716750" cy="81626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NZ" dirty="0"/>
              <a:t>Express your feelings to God, be real, </a:t>
            </a:r>
            <a:r>
              <a:rPr lang="en-NZ" dirty="0" err="1"/>
              <a:t>eg</a:t>
            </a:r>
            <a:r>
              <a:rPr lang="en-NZ" dirty="0"/>
              <a:t> hurt, anger, humiliation, </a:t>
            </a:r>
          </a:p>
          <a:p>
            <a:pPr>
              <a:lnSpc>
                <a:spcPct val="125000"/>
              </a:lnSpc>
            </a:pPr>
            <a:r>
              <a:rPr lang="en-NZ" dirty="0"/>
              <a:t>Choose to forgive the person</a:t>
            </a:r>
          </a:p>
          <a:p>
            <a:pPr>
              <a:lnSpc>
                <a:spcPct val="125000"/>
              </a:lnSpc>
            </a:pPr>
            <a:r>
              <a:rPr lang="en-NZ" dirty="0"/>
              <a:t>Bless the person</a:t>
            </a:r>
          </a:p>
          <a:p>
            <a:pPr>
              <a:lnSpc>
                <a:spcPct val="125000"/>
              </a:lnSpc>
            </a:pPr>
            <a:r>
              <a:rPr lang="en-NZ" dirty="0" err="1"/>
              <a:t>Eg</a:t>
            </a:r>
            <a:r>
              <a:rPr lang="en-NZ" dirty="0"/>
              <a:t> May your love pursue them …, may your love surround them and fill them, may they come to know and love you Lord, …. (NO JUDGEMENT). </a:t>
            </a:r>
          </a:p>
          <a:p>
            <a:pPr>
              <a:lnSpc>
                <a:spcPct val="125000"/>
              </a:lnSpc>
            </a:pPr>
            <a:r>
              <a:rPr lang="en-NZ" dirty="0"/>
              <a:t>Ask Jesus to heal the wound of your heart and receive the healing by faith</a:t>
            </a:r>
          </a:p>
          <a:p>
            <a:pPr>
              <a:lnSpc>
                <a:spcPct val="125000"/>
              </a:lnSpc>
            </a:pPr>
            <a:r>
              <a:rPr lang="en-NZ" dirty="0"/>
              <a:t>Give thanks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38450" y="3638550"/>
            <a:ext cx="6667500" cy="8763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NZ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Suggestions </a:t>
            </a:r>
          </a:p>
        </p:txBody>
      </p:sp>
    </p:spTree>
    <p:extLst>
      <p:ext uri="{BB962C8B-B14F-4D97-AF65-F5344CB8AC3E}">
        <p14:creationId xmlns:p14="http://schemas.microsoft.com/office/powerpoint/2010/main" val="23327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ew Main Item">
      <a:dk1>
        <a:srgbClr val="000000"/>
      </a:dk1>
      <a:lt1>
        <a:sysClr val="window" lastClr="FFFFFF"/>
      </a:lt1>
      <a:dk2>
        <a:srgbClr val="282D39"/>
      </a:dk2>
      <a:lt2>
        <a:srgbClr val="FFFFFF"/>
      </a:lt2>
      <a:accent1>
        <a:srgbClr val="2B8CC7"/>
      </a:accent1>
      <a:accent2>
        <a:srgbClr val="4FC2F4"/>
      </a:accent2>
      <a:accent3>
        <a:srgbClr val="1DAE97"/>
      </a:accent3>
      <a:accent4>
        <a:srgbClr val="ABC470"/>
      </a:accent4>
      <a:accent5>
        <a:srgbClr val="55697C"/>
      </a:accent5>
      <a:accent6>
        <a:srgbClr val="92A4B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11617</TotalTime>
  <Words>1196</Words>
  <Application>Microsoft Office PowerPoint</Application>
  <PresentationFormat>Custom</PresentationFormat>
  <Paragraphs>102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Open Sans</vt:lpstr>
      <vt:lpstr>Open Sans Light</vt:lpstr>
      <vt:lpstr>Webdings</vt:lpstr>
      <vt:lpstr>Office Theme</vt:lpstr>
      <vt:lpstr>PowerPoint Presentation</vt:lpstr>
      <vt:lpstr>Blessing Workshop – Doing it</vt:lpstr>
      <vt:lpstr>The language of blessing</vt:lpstr>
      <vt:lpstr>May…</vt:lpstr>
      <vt:lpstr>To…</vt:lpstr>
      <vt:lpstr>With…</vt:lpstr>
      <vt:lpstr>I release…</vt:lpstr>
      <vt:lpstr>Practice – “I bless you ….</vt:lpstr>
      <vt:lpstr>Practice – Blessing someone who has hurt you</vt:lpstr>
      <vt:lpstr>Spouse blessings – some ideas</vt:lpstr>
      <vt:lpstr>Children’s  blessings – some ideas</vt:lpstr>
      <vt:lpstr>Blessing someone you don’t know  </vt:lpstr>
      <vt:lpstr>Form pairs and bless each other –  releasing the prophetic</vt:lpstr>
      <vt:lpstr>PowerPoint Presentation</vt:lpstr>
    </vt:vector>
  </TitlesOfParts>
  <Company>JafarDesigns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Raeleen</dc:creator>
  <cp:lastModifiedBy>Penelope Dawson</cp:lastModifiedBy>
  <cp:revision>2190</cp:revision>
  <dcterms:created xsi:type="dcterms:W3CDTF">2016-06-20T18:47:00Z</dcterms:created>
  <dcterms:modified xsi:type="dcterms:W3CDTF">2020-06-30T22:33:10Z</dcterms:modified>
</cp:coreProperties>
</file>